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0.44080604534005041</c:v>
                </c:pt>
                <c:pt idx="1">
                  <c:v>0.55415617128463479</c:v>
                </c:pt>
                <c:pt idx="2">
                  <c:v>0</c:v>
                </c:pt>
                <c:pt idx="3">
                  <c:v>5.0377833753148613E-3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0.85833333333333328</c:v>
                </c:pt>
                <c:pt idx="1">
                  <c:v>0.14166666666666669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4.0302267002518891E-2</c:v>
                </c:pt>
                <c:pt idx="1">
                  <c:v>0.10075566750629721</c:v>
                </c:pt>
                <c:pt idx="2">
                  <c:v>0.25188916876574308</c:v>
                </c:pt>
                <c:pt idx="3">
                  <c:v>0.60705289672544083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0.87405541561712852</c:v>
                </c:pt>
                <c:pt idx="1">
                  <c:v>1.2594458438287151E-2</c:v>
                </c:pt>
                <c:pt idx="2">
                  <c:v>7.3047858942065488E-2</c:v>
                </c:pt>
                <c:pt idx="3">
                  <c:v>2.5188916876574311E-3</c:v>
                </c:pt>
                <c:pt idx="4">
                  <c:v>0</c:v>
                </c:pt>
                <c:pt idx="5">
                  <c:v>3.7783375314861457E-2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0.22900763358778631</c:v>
                </c:pt>
                <c:pt idx="1">
                  <c:v>2.5445292620865142E-3</c:v>
                </c:pt>
                <c:pt idx="2">
                  <c:v>0.66157760814249367</c:v>
                </c:pt>
                <c:pt idx="3">
                  <c:v>2.5445292620865142E-3</c:v>
                </c:pt>
                <c:pt idx="4">
                  <c:v>0</c:v>
                </c:pt>
                <c:pt idx="5">
                  <c:v>7.3791348600508899E-2</c:v>
                </c:pt>
                <c:pt idx="6">
                  <c:v>0</c:v>
                </c:pt>
                <c:pt idx="7">
                  <c:v>7.6335877862595417E-3</c:v>
                </c:pt>
                <c:pt idx="8">
                  <c:v>2.2900763358778619E-2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46</c:v>
                </c:pt>
                <c:pt idx="4" formatCode="0">
                  <c:v>5</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5.9307693824022278</c:v>
                </c:pt>
                <c:pt idx="1">
                  <c:v>5.6829612495216546</c:v>
                </c:pt>
                <c:pt idx="2">
                  <c:v>7.6033226930568913</c:v>
                </c:pt>
                <c:pt idx="3" formatCode="General">
                  <c:v>5.6894829614092739</c:v>
                </c:pt>
                <c:pt idx="4">
                  <c:v>6.1372254431026274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6.4655850303107192</c:v>
                </c:pt>
                <c:pt idx="2">
                  <c:v>8.2319565789914719</c:v>
                </c:pt>
                <c:pt idx="3" formatCode="General">
                  <c:v>6.3007860953062638</c:v>
                </c:pt>
                <c:pt idx="4">
                  <c:v>6.6930109997579761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7.6688736019595209</c:v>
                </c:pt>
                <c:pt idx="1">
                  <c:v>8.5110791966883212</c:v>
                </c:pt>
                <c:pt idx="2">
                  <c:v>7.3710276142567146</c:v>
                </c:pt>
                <c:pt idx="3">
                  <c:v>7.6536964498693116</c:v>
                </c:pt>
                <c:pt idx="4">
                  <c:v>7.8859286843683281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8.0716997595833799</c:v>
                </c:pt>
                <c:pt idx="2">
                  <c:v>6.9467437999047208</c:v>
                </c:pt>
                <c:pt idx="3">
                  <c:v>7.3393608906108776</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7.0625752270090896</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0.26433161689737705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0.16436183894781387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1.7159141895122669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0.16436183894781387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0.58954894808402436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0.79230627825364763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5.9307693824022278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0.13323912266134208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0.41462276267811138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0.11559372629680986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1.2067820391950699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0.11559372629681164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0.41462276267811049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0.44741248902391995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7.8859286843683281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0.56060028124182804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0.15997343718149004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1.6700999000864432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0.15997343718149004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0.57380820399361809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0.87741987575929592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7.3710276142567146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7.3223818819283446</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0.25351415349025297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0.12332985420861986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1.2875461127825529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0.1233298542086203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0.4423714548431974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1.621593909588932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3.4414901186550382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8.4276426294689344E-2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0.21821372858232557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6.0836356048147522E-2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0.63512289257350574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6.0836356048147522E-2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0.1623707138306969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9.0586439337574927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0.10325758050073119</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0.28355010500782463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7.9051649306460803E-2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0.82528795989179571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7.9051649306460803E-2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0.28355010500782463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0.40578062924788583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8.2102868546181931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0.24037414187177664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9.8789591760129802E-2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1.0313492679474905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9.8789591760130691E-2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0.35434806690333254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0.29034632758602896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8.3862615071348383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0.38157382871879975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0.13859004237375849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1.4468603038065631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0.13859004237375849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0.49710817437563648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1.7008751131815227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6.2757435595122448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0.1316636252292227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0.25018081554586757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6.974854089082605E-2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0.72816483302031543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6.974854089082605E-2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0.25018081554586757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0.27806977601760252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8.561865317892261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7.6682539873621263</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0.1808176264401844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6.1240965875414943E-2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0.63934696154394643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6.1240965875414943E-2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0.18211476924800607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9.1374386004680339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0.48460621878855648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0.17357108169793811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1.8120573722045616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0.17357108169793811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0.62258155109420521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0.59070013765864715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5.6829612495216546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1.9098430772171326E-2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0.44442132359420583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0.12390134229050265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1.2935123669636894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0.12390134229050354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0.44442132359420405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0.146718567977695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7.9003791782791399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0.29879409712007376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9.387715189406709E-2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0.98006409539609596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9.3877151894067978E-2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0.33672765224927836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0.28484921291186716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8.0171682154849169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0.1291593996483078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0.41029336547224204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0.11438672272466377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1.1941810938083819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0.11438672272466377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0.41029336547224204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0.26572807717891145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7.6033226930568913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8.6851152292267333</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1.7311129373512202E-2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0.24346506939524559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6.7876241074484867E-2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0.70861828959849404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6.7876241074484867E-2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0.24346506939524559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0.24180710226400848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8.5914240918059814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8.1429744607284249E-2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6.3531230568139918E-2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0.66325699874688482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6.3531230568139918E-2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0.22787996527480203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0.11244920781905599</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8.8356420945167642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7.8097413355179057E-2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0.23986040936671849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6.6871288808865614E-2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0.6981267310749466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6.6871288808865614E-2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0.23986040936671849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0.16668017771201882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8.628279501357456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8.379044825266206</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0.30301821336246437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0.10204699678428586</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1.0653561124663815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0.10204699678428497</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0.36603204244028476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0.65302652682305684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7.2515533593347312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0.16328377364167679</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0.2662646781581941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7.4232601535728193E-2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0.77497778751433799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7.4232601535728193E-2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0.2662646781581941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0.15579482094588037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8.7272202364981446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9.0581812515749149E-2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0.19981765469820623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5.5707668187977788E-2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0.58158012176259177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5.5707668187977788E-2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0.19981765469820623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0.20930516157916301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8.9172671815579214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0.22044335269565796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7.593945610892483E-2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0.79279710616113519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7.593945610892483E-2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0.27238698930172589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0.15227122076115407</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8.620138523674024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8.1656672867482509</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0.29211129102652045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0.30989125934481176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8.6395366195289647E-2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0.90195531828818076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8.6395366195288759E-2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0.30989125934481265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0.58763443283447359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7.6672400651980261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0.16007255349975757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6.2907374018269735E-2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0.65674402521850794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6.2907374018269735E-2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0.22564225623549028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0.28445045430358107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8.5822388595088555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0.23658459289730072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0.28126079350348743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7.8413406375149819E-2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0.81862479459013393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7.8413406375149819E-2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0.28126079350348832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0.48584400053632137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7.1764346708320934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0.24765504956810247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8.2553382187704472E-2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0.861845552440478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8.2553382187704472E-2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0.29611045934447588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0.32060839505836469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7.7091842983588368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5.5458160101034437E-2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0.23544711219610015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6.5640894553825824E-2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0.68528159029026536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6.5640894553826712E-2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0.23544711219609837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0.50334128366622188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8.1870025157231865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7.5654497653246722E-2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0.21642202268362887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6.0336841839324862E-2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0.6299080353763209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6.0336841839324862E-2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0.21642202268362887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0.39708835392588426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8.6352358851640414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0.115232715475722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4.3968339507781451E-2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0.45902320230580074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4.3968339507781451E-2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0.15770989465531926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8.8114111234283143E-3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9.2023347124527231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7.5709942622999584</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0.26908310263934254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0.41223765595781448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0.11492877637550247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1.1998400567215892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0.11492877637550336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0.41223765595781536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0.17162781195390764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8.1792113142227993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0.20988884186420265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2.5127838090185932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0.24069138786362032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0.22359590757117864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7.6528624776449803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4.4004125470564759E-4</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0.61467482658837636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0.17136674602054391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1.7890444216833075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0.17136674602054391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0.47844375263370864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8.5110791966883212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0.2081747256660833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0.66977435939086316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0.18672808381279005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1.9494146004081614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0.18672808381279005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0.3657159310586664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7.8230515212270078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1.2044031421820129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0.49564670476987516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0.13818259557438761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1.4426066172514176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0.1381825955743885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0.49564670476987516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0.22272226871607614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7.570278102607368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0.53785847220002125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0.19682920097449674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2.0548688249328784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0.19682920097449674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0.70600602384095712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0.4545146906082369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5.6894829614092739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7.6612850259144167</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8.3000422995694656E-2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0.71396498227480709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0.19904809908049437</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2.0780338051347176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0.19904809908049437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0.69529419928226943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7.6536964498693116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0.33561901641553504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0.6673266489813301</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0.18604568045098269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1.9422904065016402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0.18604568045098357</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0.6673266489813301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0.3728611415669576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7.6688736019595209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6.8273513642581456</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0.17111241667445221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9.1377060899692886E-2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0.95396350148828546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9.1377060899692886E-2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0.32776008395433376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0.53340256705302647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6.8813915981830176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1.0487665092299112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0.42707789035860522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0.11906612277304607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1.243033363853697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0.11906612277304518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0.42707789035860522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0.254877485116074</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8.0270652819484205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0.20037245597490472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0.34734530883227954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9.683727516622298E-2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1.0109673607642211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9.683727516622298E-2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0.34734530883227865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0.48574763835301837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5.8346787533628781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0.11810367471920724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8.5630828965949313E-2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0.89397365850247468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8.5630828965949313E-2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0.30714894323169339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0.58140318587122941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6.6992280444961416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0.11064512163876206</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0.11843712636843984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1.2364667309739059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0.11843712636843939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0.42482174519097615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0.65256999796583059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4.1175158012880617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1.2008232655871254E-2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0.47949813574243105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0.13368049526473236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1.3956053312266317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0.13368049526473236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0.47949813574243105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0.66773963100946609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6.1209546783125761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0.29787354113588194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0.12463905108377915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3.4748435575057357E-2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0.36276871838556701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3.4748435575057357E-2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0.12463905108377915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0.23972718911763735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9.1477420958427391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0.26464046098576066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0.11684277499526985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1.2198219297122277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0.11684277499526985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0.41910297141145492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0.46289416887386459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7.7917170002231204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1.6868945533710118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0.4167738459249648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0.11619343222340195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1.2130428836560618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0.11619343222340284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0.41677384592496303</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0.29147130067952087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6.3062323644589489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0.70219634920946561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0.45395750060306028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0.12655995714309665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1.3212679273736825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0.12655995714309753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0.45395750060306028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1.4855133450243585E-2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7.4529946672390626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0.28795972265284231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0.13396064506728589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1.3985300552651827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0.13396064506728678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0.48050300416237057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0.92787535520055897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7.4114706426401522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0.21537648308514612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0.3448582714248154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9.6143907731420342E-2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1.0037287034971953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9.6143907731420342E-2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0.34485827142481451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0.92964482753894195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6.1372254431026274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8.8974041207384076</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2.7898428101913453E-2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0.228136856694233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6.3602849975222142E-2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0.66400469515649263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6.3602849975222142E-2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0.228136856694233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0.12993797891987491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8.8974041207384076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8.9941008326115917</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0.18375988573523294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0.20497663474394834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5.7145953253483484E-2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0.59659561299986663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5.7145953253483484E-2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0.20497663474394834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0.10125999827948995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8.9941008326115917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7.9068852154021867</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0.19674814563979393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7.6540458933386013E-2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0.79907149005116196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7.6540458933386901E-2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0.27454272438734151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0.35915087746263374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7.9068852154021867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(121)</c:v>
                </c:pt>
                <c:pt idx="1">
                  <c:v>Burnley General Hospital (61)</c:v>
                </c:pt>
                <c:pt idx="2">
                  <c:v>Royal Blackburn Hospital (60)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(121)</c:v>
                </c:pt>
                <c:pt idx="1">
                  <c:v>Burnley General Hospital (61)</c:v>
                </c:pt>
                <c:pt idx="2">
                  <c:v>Royal Blackburn Hospital (60)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(121)</c:v>
                </c:pt>
                <c:pt idx="1">
                  <c:v>Burnley General Hospital (61)</c:v>
                </c:pt>
                <c:pt idx="2">
                  <c:v>Royal Blackburn Hospital (60)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(121)</c:v>
                </c:pt>
                <c:pt idx="1">
                  <c:v>Burnley General Hospital (61)</c:v>
                </c:pt>
                <c:pt idx="2">
                  <c:v>Royal Blackburn Hospital (60)</c:v>
                </c:pt>
              </c:strCache>
            </c:strRef>
          </c:cat>
          <c:val>
            <c:numRef>
              <c:f>Sheet1!$G$2:$G$4</c:f>
              <c:numCache>
                <c:formatCode>0.0;;</c:formatCode>
                <c:ptCount val="3"/>
                <c:pt idx="0">
                  <c:v>7.3710276142567146</c:v>
                </c:pt>
                <c:pt idx="1">
                  <c:v>7.4713006935075166</c:v>
                </c:pt>
                <c:pt idx="2">
                  <c:v>7.7898894020136176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(121)</c:v>
                </c:pt>
                <c:pt idx="1">
                  <c:v>Burnley General Hospital (61)</c:v>
                </c:pt>
                <c:pt idx="2">
                  <c:v>Royal Blackburn Hospital (60)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(121)</c:v>
                </c:pt>
                <c:pt idx="1">
                  <c:v>Burnley General Hospital (61)</c:v>
                </c:pt>
                <c:pt idx="2">
                  <c:v>Royal Blackburn Hospital (60)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(121)</c:v>
                </c:pt>
                <c:pt idx="1">
                  <c:v>Burnley General Hospital (61)</c:v>
                </c:pt>
                <c:pt idx="2">
                  <c:v>Royal Blackburn Hospital (60)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2.6289723857432854</c:v>
                </c:pt>
                <c:pt idx="1">
                  <c:v>2.5286993064924834</c:v>
                </c:pt>
                <c:pt idx="2">
                  <c:v>2.2101105979863824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Burnley General Hospital (65)</c:v>
                </c:pt>
                <c:pt idx="2">
                  <c:v>Royal Blackburn Hospital (59)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Burnley General Hospital (65)</c:v>
                </c:pt>
                <c:pt idx="2">
                  <c:v>Royal Blackburn Hospital (59)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Burnley General Hospital (65)</c:v>
                </c:pt>
                <c:pt idx="2">
                  <c:v>Royal Blackburn Hospital (59)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Burnley General Hospital (65)</c:v>
                </c:pt>
                <c:pt idx="2">
                  <c:v>Royal Blackburn Hospital (59)</c:v>
                </c:pt>
              </c:strCache>
            </c:strRef>
          </c:cat>
          <c:val>
            <c:numRef>
              <c:f>Sheet1!$G$2:$G$4</c:f>
              <c:numCache>
                <c:formatCode>0.0;;</c:formatCode>
                <c:ptCount val="3"/>
                <c:pt idx="0">
                  <c:v>7.8859286843683281</c:v>
                </c:pt>
                <c:pt idx="1">
                  <c:v>8.1276421790234128</c:v>
                </c:pt>
                <c:pt idx="2">
                  <c:v>7.7696848599935393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Burnley General Hospital (65)</c:v>
                </c:pt>
                <c:pt idx="2">
                  <c:v>Royal Blackburn Hospital (59)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Burnley General Hospital (65)</c:v>
                </c:pt>
                <c:pt idx="2">
                  <c:v>Royal Blackburn Hospital (59)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(124)</c:v>
                </c:pt>
                <c:pt idx="1">
                  <c:v>Burnley General Hospital (65)</c:v>
                </c:pt>
                <c:pt idx="2">
                  <c:v>Royal Blackburn Hospital (59)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2.1140713156316719</c:v>
                </c:pt>
                <c:pt idx="1">
                  <c:v>1.8723578209765872</c:v>
                </c:pt>
                <c:pt idx="2">
                  <c:v>2.2303151400064607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(83)</c:v>
                </c:pt>
                <c:pt idx="2">
                  <c:v>Royal Blackburn Hospital (295)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(83)</c:v>
                </c:pt>
                <c:pt idx="2">
                  <c:v>Royal Blackburn Hospital (295)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(83)</c:v>
                </c:pt>
                <c:pt idx="2">
                  <c:v>Royal Blackburn Hospital (295)</c:v>
                </c:pt>
              </c:strCache>
            </c:strRef>
          </c:cat>
          <c:val>
            <c:numRef>
              <c:f>Sheet1!$F$2:$F$4</c:f>
              <c:numCache>
                <c:formatCode>0.0;;</c:formatCode>
                <c:ptCount val="3"/>
                <c:pt idx="0">
                  <c:v>5.9307693824022278</c:v>
                </c:pt>
                <c:pt idx="1">
                  <c:v>0</c:v>
                </c:pt>
                <c:pt idx="2">
                  <c:v>5.4783749003899196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(83)</c:v>
                </c:pt>
                <c:pt idx="2">
                  <c:v>Royal Blackburn Hospital (295)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(83)</c:v>
                </c:pt>
                <c:pt idx="2">
                  <c:v>Royal Blackburn Hospital (295)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(83)</c:v>
                </c:pt>
                <c:pt idx="2">
                  <c:v>Royal Blackburn Hospital (295)</c:v>
                </c:pt>
              </c:strCache>
            </c:strRef>
          </c:cat>
          <c:val>
            <c:numRef>
              <c:f>Sheet1!$I$2:$I$4</c:f>
              <c:numCache>
                <c:formatCode>0.0;;</c:formatCode>
                <c:ptCount val="3"/>
                <c:pt idx="0">
                  <c:v>0</c:v>
                </c:pt>
                <c:pt idx="1">
                  <c:v>8.9020568103271493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(83)</c:v>
                </c:pt>
                <c:pt idx="2">
                  <c:v>Royal Blackburn Hospital (295)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4.0692306175977722</c:v>
                </c:pt>
                <c:pt idx="1">
                  <c:v>1.0979431896728507</c:v>
                </c:pt>
                <c:pt idx="2">
                  <c:v>4.5216250996100804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Sheet1!$G$2:$G$4</c:f>
              <c:numCache>
                <c:formatCode>0.0;;</c:formatCode>
                <c:ptCount val="3"/>
                <c:pt idx="0">
                  <c:v>8.3862615071348383</c:v>
                </c:pt>
                <c:pt idx="1">
                  <c:v>8.6742911161960787</c:v>
                </c:pt>
                <c:pt idx="2">
                  <c:v>8.3260909112618826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1.6137384928651617</c:v>
                </c:pt>
                <c:pt idx="1">
                  <c:v>1.3257088838039213</c:v>
                </c:pt>
                <c:pt idx="2">
                  <c:v>1.6739090887381174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Sheet1!$G$2:$G$4</c:f>
              <c:numCache>
                <c:formatCode>0.0;;</c:formatCode>
                <c:ptCount val="3"/>
                <c:pt idx="0">
                  <c:v>6.2757435595122448</c:v>
                </c:pt>
                <c:pt idx="1">
                  <c:v>5.0598670111878263</c:v>
                </c:pt>
                <c:pt idx="2">
                  <c:v>6.2606698455162402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3.7242564404877552</c:v>
                </c:pt>
                <c:pt idx="1">
                  <c:v>4.9401329888121737</c:v>
                </c:pt>
                <c:pt idx="2">
                  <c:v>3.7393301544837598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Sheet1!$G$2:$G$4</c:f>
              <c:numCache>
                <c:formatCode>0.0;;</c:formatCode>
                <c:ptCount val="3"/>
                <c:pt idx="0">
                  <c:v>8.2102868546181931</c:v>
                </c:pt>
                <c:pt idx="1">
                  <c:v>8.5747873477517498</c:v>
                </c:pt>
                <c:pt idx="2">
                  <c:v>8.1267796494949742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1.7897131453818069</c:v>
                </c:pt>
                <c:pt idx="1">
                  <c:v>1.4252126522482502</c:v>
                </c:pt>
                <c:pt idx="2">
                  <c:v>1.8732203505050258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Sheet1!$G$2:$G$4</c:f>
              <c:numCache>
                <c:formatCode>0.0;;</c:formatCode>
                <c:ptCount val="3"/>
                <c:pt idx="0">
                  <c:v>9.0586439337574927</c:v>
                </c:pt>
                <c:pt idx="1">
                  <c:v>8.1899967248072247</c:v>
                </c:pt>
                <c:pt idx="2">
                  <c:v>9.0635656095563135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0.94135606624250734</c:v>
                </c:pt>
                <c:pt idx="1">
                  <c:v>1.8100032751927753</c:v>
                </c:pt>
                <c:pt idx="2">
                  <c:v>0.93643439044368648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Sheet1!$G$2:$G$4</c:f>
              <c:numCache>
                <c:formatCode>0.0;;</c:formatCode>
                <c:ptCount val="3"/>
                <c:pt idx="0">
                  <c:v>3.4414901186550382</c:v>
                </c:pt>
                <c:pt idx="1">
                  <c:v>3.154523574259311</c:v>
                </c:pt>
                <c:pt idx="2">
                  <c:v>3.3558583816415331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(85)</c:v>
                </c:pt>
                <c:pt idx="2">
                  <c:v>Royal Blackburn Hospital (305)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6.5585098813449623</c:v>
                </c:pt>
                <c:pt idx="1">
                  <c:v>6.8454764257406886</c:v>
                </c:pt>
                <c:pt idx="2">
                  <c:v>6.6441416183584669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(87)</c:v>
                </c:pt>
                <c:pt idx="2">
                  <c:v>Royal Blackburn Hospital (302)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(87)</c:v>
                </c:pt>
                <c:pt idx="2">
                  <c:v>Royal Blackburn Hospital (302)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(87)</c:v>
                </c:pt>
                <c:pt idx="2">
                  <c:v>Royal Blackburn Hospital (302)</c:v>
                </c:pt>
              </c:strCache>
            </c:strRef>
          </c:cat>
          <c:val>
            <c:numRef>
              <c:f>Sheet1!$F$2:$F$4</c:f>
              <c:numCache>
                <c:formatCode>0.0;;</c:formatCode>
                <c:ptCount val="3"/>
                <c:pt idx="0">
                  <c:v>8.561865317892261</c:v>
                </c:pt>
                <c:pt idx="1">
                  <c:v>0</c:v>
                </c:pt>
                <c:pt idx="2">
                  <c:v>8.4722128584224965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(87)</c:v>
                </c:pt>
                <c:pt idx="2">
                  <c:v>Royal Blackburn Hospital (302)</c:v>
                </c:pt>
              </c:strCache>
            </c:strRef>
          </c:cat>
          <c:val>
            <c:numRef>
              <c:f>Sheet1!$G$2:$G$4</c:f>
              <c:numCache>
                <c:formatCode>0.0;;</c:formatCode>
                <c:ptCount val="3"/>
                <c:pt idx="0">
                  <c:v>0</c:v>
                </c:pt>
                <c:pt idx="1">
                  <c:v>9.0074320876266416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(87)</c:v>
                </c:pt>
                <c:pt idx="2">
                  <c:v>Royal Blackburn Hospital (302)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(87)</c:v>
                </c:pt>
                <c:pt idx="2">
                  <c:v>Royal Blackburn Hospital (302)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(87)</c:v>
                </c:pt>
                <c:pt idx="2">
                  <c:v>Royal Blackburn Hospital (302)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1.438134682107739</c:v>
                </c:pt>
                <c:pt idx="1">
                  <c:v>0.9925679123733584</c:v>
                </c:pt>
                <c:pt idx="2">
                  <c:v>1.5277871415775035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Burnley General Hospital (56)</c:v>
                </c:pt>
                <c:pt idx="2">
                  <c:v>Royal Blackburn Hospital (208)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Burnley General Hospital (56)</c:v>
                </c:pt>
                <c:pt idx="2">
                  <c:v>Royal Blackburn Hospital (208)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Burnley General Hospital (56)</c:v>
                </c:pt>
                <c:pt idx="2">
                  <c:v>Royal Blackburn Hospital (208)</c:v>
                </c:pt>
              </c:strCache>
            </c:strRef>
          </c:cat>
          <c:val>
            <c:numRef>
              <c:f>Sheet1!$F$2:$F$4</c:f>
              <c:numCache>
                <c:formatCode>0.0;;</c:formatCode>
                <c:ptCount val="3"/>
                <c:pt idx="0">
                  <c:v>7.6033226930568913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Burnley General Hospital (56)</c:v>
                </c:pt>
                <c:pt idx="2">
                  <c:v>Royal Blackburn Hospital (208)</c:v>
                </c:pt>
              </c:strCache>
            </c:strRef>
          </c:cat>
          <c:val>
            <c:numRef>
              <c:f>Sheet1!$G$2:$G$4</c:f>
              <c:numCache>
                <c:formatCode>0.0;;</c:formatCode>
                <c:ptCount val="3"/>
                <c:pt idx="0">
                  <c:v>0</c:v>
                </c:pt>
                <c:pt idx="1">
                  <c:v>8.1170217705822907</c:v>
                </c:pt>
                <c:pt idx="2">
                  <c:v>7.6182199516824731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Burnley General Hospital (56)</c:v>
                </c:pt>
                <c:pt idx="2">
                  <c:v>Royal Blackburn Hospital (208)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Burnley General Hospital (56)</c:v>
                </c:pt>
                <c:pt idx="2">
                  <c:v>Royal Blackburn Hospital (208)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Burnley General Hospital (56)</c:v>
                </c:pt>
                <c:pt idx="2">
                  <c:v>Royal Blackburn Hospital (208)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2.3966773069431087</c:v>
                </c:pt>
                <c:pt idx="1">
                  <c:v>1.8829782294177093</c:v>
                </c:pt>
                <c:pt idx="2">
                  <c:v>2.3817800483175269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Burnley General Hospital (54)</c:v>
                </c:pt>
                <c:pt idx="2">
                  <c:v>Royal Blackburn Hospital (177)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Burnley General Hospital (54)</c:v>
                </c:pt>
                <c:pt idx="2">
                  <c:v>Royal Blackburn Hospital (177)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Burnley General Hospital (54)</c:v>
                </c:pt>
                <c:pt idx="2">
                  <c:v>Royal Blackburn Hospital (177)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Burnley General Hospital (54)</c:v>
                </c:pt>
                <c:pt idx="2">
                  <c:v>Royal Blackburn Hospital (177)</c:v>
                </c:pt>
              </c:strCache>
            </c:strRef>
          </c:cat>
          <c:val>
            <c:numRef>
              <c:f>Sheet1!$G$2:$G$4</c:f>
              <c:numCache>
                <c:formatCode>0.0;;</c:formatCode>
                <c:ptCount val="3"/>
                <c:pt idx="0">
                  <c:v>8.0171682154849169</c:v>
                </c:pt>
                <c:pt idx="1">
                  <c:v>7.7521549099105398</c:v>
                </c:pt>
                <c:pt idx="2">
                  <c:v>8.1162420613232271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Burnley General Hospital (54)</c:v>
                </c:pt>
                <c:pt idx="2">
                  <c:v>Royal Blackburn Hospital (177)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Burnley General Hospital (54)</c:v>
                </c:pt>
                <c:pt idx="2">
                  <c:v>Royal Blackburn Hospital (177)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Burnley General Hospital (54)</c:v>
                </c:pt>
                <c:pt idx="2">
                  <c:v>Royal Blackburn Hospital (177)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1.9828317845150831</c:v>
                </c:pt>
                <c:pt idx="1">
                  <c:v>2.2478450900894602</c:v>
                </c:pt>
                <c:pt idx="2">
                  <c:v>1.8837579386767729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Burnley General Hospital (-)</c:v>
                </c:pt>
                <c:pt idx="2">
                  <c:v>Royal Blackburn Hospital (118)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Burnley General Hospital (-)</c:v>
                </c:pt>
                <c:pt idx="2">
                  <c:v>Royal Blackburn Hospital (118)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Burnley General Hospital (-)</c:v>
                </c:pt>
                <c:pt idx="2">
                  <c:v>Royal Blackburn Hospital (118)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Burnley General Hospital (-)</c:v>
                </c:pt>
                <c:pt idx="2">
                  <c:v>Royal Blackburn Hospital (118)</c:v>
                </c:pt>
              </c:strCache>
            </c:strRef>
          </c:cat>
          <c:val>
            <c:numRef>
              <c:f>Sheet1!$G$2:$G$4</c:f>
              <c:numCache>
                <c:formatCode>0.0;;</c:formatCode>
                <c:ptCount val="3"/>
                <c:pt idx="0">
                  <c:v>7.9003791782791399</c:v>
                </c:pt>
                <c:pt idx="1">
                  <c:v>0</c:v>
                </c:pt>
                <c:pt idx="2">
                  <c:v>7.8579493171580346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Burnley General Hospital (-)</c:v>
                </c:pt>
                <c:pt idx="2">
                  <c:v>Royal Blackburn Hospital (118)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Burnley General Hospital (-)</c:v>
                </c:pt>
                <c:pt idx="2">
                  <c:v>Royal Blackburn Hospital (118)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Burnley General Hospital (-)</c:v>
                </c:pt>
                <c:pt idx="2">
                  <c:v>Royal Blackburn Hospital (118)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2.0996208217208601</c:v>
                </c:pt>
                <c:pt idx="1">
                  <c:v>0</c:v>
                </c:pt>
                <c:pt idx="2">
                  <c:v>2.1420506828419654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Burnley General Hospital (-)</c:v>
                </c:pt>
                <c:pt idx="2">
                  <c:v>Royal Blackburn Hospital (148)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Burnley General Hospital (-)</c:v>
                </c:pt>
                <c:pt idx="2">
                  <c:v>Royal Blackburn Hospital (148)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Burnley General Hospital (-)</c:v>
                </c:pt>
                <c:pt idx="2">
                  <c:v>Royal Blackburn Hospital (148)</c:v>
                </c:pt>
              </c:strCache>
            </c:strRef>
          </c:cat>
          <c:val>
            <c:numRef>
              <c:f>Sheet1!$F$2:$F$4</c:f>
              <c:numCache>
                <c:formatCode>0.0;;</c:formatCode>
                <c:ptCount val="3"/>
                <c:pt idx="0">
                  <c:v>0</c:v>
                </c:pt>
                <c:pt idx="1">
                  <c:v>0</c:v>
                </c:pt>
                <c:pt idx="2">
                  <c:v>5.5751145511726508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Burnley General Hospital (-)</c:v>
                </c:pt>
                <c:pt idx="2">
                  <c:v>Royal Blackburn Hospital (148)</c:v>
                </c:pt>
              </c:strCache>
            </c:strRef>
          </c:cat>
          <c:val>
            <c:numRef>
              <c:f>Sheet1!$G$2:$G$4</c:f>
              <c:numCache>
                <c:formatCode>0.0;;</c:formatCode>
                <c:ptCount val="3"/>
                <c:pt idx="0">
                  <c:v>5.6829612495216546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Burnley General Hospital (-)</c:v>
                </c:pt>
                <c:pt idx="2">
                  <c:v>Royal Blackburn Hospital (148)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Burnley General Hospital (-)</c:v>
                </c:pt>
                <c:pt idx="2">
                  <c:v>Royal Blackburn Hospital (148)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Burnley General Hospital (-)</c:v>
                </c:pt>
                <c:pt idx="2">
                  <c:v>Royal Blackburn Hospital (148)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4.3170387504783454</c:v>
                </c:pt>
                <c:pt idx="1">
                  <c:v>0</c:v>
                </c:pt>
                <c:pt idx="2">
                  <c:v>4.4248854488273492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(82)</c:v>
                </c:pt>
                <c:pt idx="2">
                  <c:v>Royal Blackburn Hospital (287)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(82)</c:v>
                </c:pt>
                <c:pt idx="2">
                  <c:v>Royal Blackburn Hospital (287)</c:v>
                </c:pt>
              </c:strCache>
            </c:strRef>
          </c:cat>
          <c:val>
            <c:numRef>
              <c:f>Sheet1!$E$2:$E$4</c:f>
              <c:numCache>
                <c:formatCode>0.0;;</c:formatCode>
                <c:ptCount val="3"/>
                <c:pt idx="0">
                  <c:v>0</c:v>
                </c:pt>
                <c:pt idx="1">
                  <c:v>0</c:v>
                </c:pt>
                <c:pt idx="2">
                  <c:v>9.0071584087482055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(82)</c:v>
                </c:pt>
                <c:pt idx="2">
                  <c:v>Royal Blackburn Hospital (287)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(82)</c:v>
                </c:pt>
                <c:pt idx="2">
                  <c:v>Royal Blackburn Hospital (287)</c:v>
                </c:pt>
              </c:strCache>
            </c:strRef>
          </c:cat>
          <c:val>
            <c:numRef>
              <c:f>Sheet1!$G$2:$G$4</c:f>
              <c:numCache>
                <c:formatCode>0.0;;</c:formatCode>
                <c:ptCount val="3"/>
                <c:pt idx="0">
                  <c:v>9.1374386004680339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(82)</c:v>
                </c:pt>
                <c:pt idx="2">
                  <c:v>Royal Blackburn Hospital (287)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(82)</c:v>
                </c:pt>
                <c:pt idx="2">
                  <c:v>Royal Blackburn Hospital (287)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(82)</c:v>
                </c:pt>
                <c:pt idx="2">
                  <c:v>Royal Blackburn Hospital (287)</c:v>
                </c:pt>
              </c:strCache>
            </c:strRef>
          </c:cat>
          <c:val>
            <c:numRef>
              <c:f>Sheet1!$J$2:$J$4</c:f>
              <c:numCache>
                <c:formatCode>0.0;;</c:formatCode>
                <c:ptCount val="3"/>
                <c:pt idx="0">
                  <c:v>0</c:v>
                </c:pt>
                <c:pt idx="1">
                  <c:v>9.9807092972121811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0.86256139953196609</c:v>
                </c:pt>
                <c:pt idx="1">
                  <c:v>1.9290702787818859E-2</c:v>
                </c:pt>
                <c:pt idx="2">
                  <c:v>0.9928415912517945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Burnley General Hospital (77)</c:v>
                </c:pt>
                <c:pt idx="2">
                  <c:v>Royal Blackburn Hospital (283)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Burnley General Hospital (77)</c:v>
                </c:pt>
                <c:pt idx="2">
                  <c:v>Royal Blackburn Hospital (283)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Burnley General Hospital (77)</c:v>
                </c:pt>
                <c:pt idx="2">
                  <c:v>Royal Blackburn Hospital (283)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Burnley General Hospital (77)</c:v>
                </c:pt>
                <c:pt idx="2">
                  <c:v>Royal Blackburn Hospital (283)</c:v>
                </c:pt>
              </c:strCache>
            </c:strRef>
          </c:cat>
          <c:val>
            <c:numRef>
              <c:f>Sheet1!$G$2:$G$4</c:f>
              <c:numCache>
                <c:formatCode>0.0;;</c:formatCode>
                <c:ptCount val="3"/>
                <c:pt idx="0">
                  <c:v>8.628279501357456</c:v>
                </c:pt>
                <c:pt idx="1">
                  <c:v>8.0297388373351453</c:v>
                </c:pt>
                <c:pt idx="2">
                  <c:v>8.5485493497483169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Burnley General Hospital (77)</c:v>
                </c:pt>
                <c:pt idx="2">
                  <c:v>Royal Blackburn Hospital (283)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Burnley General Hospital (77)</c:v>
                </c:pt>
                <c:pt idx="2">
                  <c:v>Royal Blackburn Hospital (283)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Burnley General Hospital (77)</c:v>
                </c:pt>
                <c:pt idx="2">
                  <c:v>Royal Blackburn Hospital (283)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1.371720498642544</c:v>
                </c:pt>
                <c:pt idx="1">
                  <c:v>1.9702611626648547</c:v>
                </c:pt>
                <c:pt idx="2">
                  <c:v>1.4514506502516831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Burnley General Hospital (87)</c:v>
                </c:pt>
                <c:pt idx="2">
                  <c:v>Royal Blackburn Hospital (306)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Burnley General Hospital (87)</c:v>
                </c:pt>
                <c:pt idx="2">
                  <c:v>Royal Blackburn Hospital (306)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Burnley General Hospital (87)</c:v>
                </c:pt>
                <c:pt idx="2">
                  <c:v>Royal Blackburn Hospital (306)</c:v>
                </c:pt>
              </c:strCache>
            </c:strRef>
          </c:cat>
          <c:val>
            <c:numRef>
              <c:f>Sheet1!$F$2:$F$4</c:f>
              <c:numCache>
                <c:formatCode>0.0;;</c:formatCode>
                <c:ptCount val="3"/>
                <c:pt idx="0">
                  <c:v>0</c:v>
                </c:pt>
                <c:pt idx="1">
                  <c:v>0</c:v>
                </c:pt>
                <c:pt idx="2">
                  <c:v>8.7318264465869486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Burnley General Hospital (87)</c:v>
                </c:pt>
                <c:pt idx="2">
                  <c:v>Royal Blackburn Hospital (306)</c:v>
                </c:pt>
              </c:strCache>
            </c:strRef>
          </c:cat>
          <c:val>
            <c:numRef>
              <c:f>Sheet1!$G$2:$G$4</c:f>
              <c:numCache>
                <c:formatCode>0.0;;</c:formatCode>
                <c:ptCount val="3"/>
                <c:pt idx="0">
                  <c:v>8.8356420945167642</c:v>
                </c:pt>
                <c:pt idx="1">
                  <c:v>9.1580019186179396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Burnley General Hospital (87)</c:v>
                </c:pt>
                <c:pt idx="2">
                  <c:v>Royal Blackburn Hospital (306)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Burnley General Hospital (87)</c:v>
                </c:pt>
                <c:pt idx="2">
                  <c:v>Royal Blackburn Hospital (306)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Burnley General Hospital (87)</c:v>
                </c:pt>
                <c:pt idx="2">
                  <c:v>Royal Blackburn Hospital (306)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1.1643579054832358</c:v>
                </c:pt>
                <c:pt idx="1">
                  <c:v>0.84199808138206045</c:v>
                </c:pt>
                <c:pt idx="2">
                  <c:v>1.2681735534130514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Burnley General Hospital (87)</c:v>
                </c:pt>
                <c:pt idx="2">
                  <c:v>Royal Blackburn Hospital (294)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Burnley General Hospital (87)</c:v>
                </c:pt>
                <c:pt idx="2">
                  <c:v>Royal Blackburn Hospital (294)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Burnley General Hospital (87)</c:v>
                </c:pt>
                <c:pt idx="2">
                  <c:v>Royal Blackburn Hospital (294)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Burnley General Hospital (87)</c:v>
                </c:pt>
                <c:pt idx="2">
                  <c:v>Royal Blackburn Hospital (294)</c:v>
                </c:pt>
              </c:strCache>
            </c:strRef>
          </c:cat>
          <c:val>
            <c:numRef>
              <c:f>Sheet1!$G$2:$G$4</c:f>
              <c:numCache>
                <c:formatCode>0.0;;</c:formatCode>
                <c:ptCount val="3"/>
                <c:pt idx="0">
                  <c:v>8.5914240918059814</c:v>
                </c:pt>
                <c:pt idx="1">
                  <c:v>7.8014444799202112</c:v>
                </c:pt>
                <c:pt idx="2">
                  <c:v>8.7136005611223091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Burnley General Hospital (87)</c:v>
                </c:pt>
                <c:pt idx="2">
                  <c:v>Royal Blackburn Hospital (294)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Burnley General Hospital (87)</c:v>
                </c:pt>
                <c:pt idx="2">
                  <c:v>Royal Blackburn Hospital (294)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(381)</c:v>
                </c:pt>
                <c:pt idx="1">
                  <c:v>Burnley General Hospital (87)</c:v>
                </c:pt>
                <c:pt idx="2">
                  <c:v>Royal Blackburn Hospital (294)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1.4085759081940186</c:v>
                </c:pt>
                <c:pt idx="1">
                  <c:v>2.1985555200797888</c:v>
                </c:pt>
                <c:pt idx="2">
                  <c:v>1.2863994388776909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Burnley General Hospital (83)</c:v>
                </c:pt>
                <c:pt idx="2">
                  <c:v>Royal Blackburn Hospital (292)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Burnley General Hospital (83)</c:v>
                </c:pt>
                <c:pt idx="2">
                  <c:v>Royal Blackburn Hospital (292)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Burnley General Hospital (83)</c:v>
                </c:pt>
                <c:pt idx="2">
                  <c:v>Royal Blackburn Hospital (292)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Burnley General Hospital (83)</c:v>
                </c:pt>
                <c:pt idx="2">
                  <c:v>Royal Blackburn Hospital (292)</c:v>
                </c:pt>
              </c:strCache>
            </c:strRef>
          </c:cat>
          <c:val>
            <c:numRef>
              <c:f>Sheet1!$G$2:$G$4</c:f>
              <c:numCache>
                <c:formatCode>0.0;;</c:formatCode>
                <c:ptCount val="3"/>
                <c:pt idx="0">
                  <c:v>8.620138523674024</c:v>
                </c:pt>
                <c:pt idx="1">
                  <c:v>9.0259661310194357</c:v>
                </c:pt>
                <c:pt idx="2">
                  <c:v>8.4866911337450937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Burnley General Hospital (83)</c:v>
                </c:pt>
                <c:pt idx="2">
                  <c:v>Royal Blackburn Hospital (292)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Burnley General Hospital (83)</c:v>
                </c:pt>
                <c:pt idx="2">
                  <c:v>Royal Blackburn Hospital (292)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Burnley General Hospital (83)</c:v>
                </c:pt>
                <c:pt idx="2">
                  <c:v>Royal Blackburn Hospital (292)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1.379861476325976</c:v>
                </c:pt>
                <c:pt idx="1">
                  <c:v>0.97403386898056432</c:v>
                </c:pt>
                <c:pt idx="2">
                  <c:v>1.5133088662549063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(87)</c:v>
                </c:pt>
                <c:pt idx="2">
                  <c:v>Royal Blackburn Hospital (307)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(87)</c:v>
                </c:pt>
                <c:pt idx="2">
                  <c:v>Royal Blackburn Hospital (307)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(87)</c:v>
                </c:pt>
                <c:pt idx="2">
                  <c:v>Royal Blackburn Hospital (307)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(87)</c:v>
                </c:pt>
                <c:pt idx="2">
                  <c:v>Royal Blackburn Hospital (307)</c:v>
                </c:pt>
              </c:strCache>
            </c:strRef>
          </c:cat>
          <c:val>
            <c:numRef>
              <c:f>Sheet1!$G$2:$G$4</c:f>
              <c:numCache>
                <c:formatCode>0.0;;</c:formatCode>
                <c:ptCount val="3"/>
                <c:pt idx="0">
                  <c:v>8.9172671815579214</c:v>
                </c:pt>
                <c:pt idx="1">
                  <c:v>9.0284932359645449</c:v>
                </c:pt>
                <c:pt idx="2">
                  <c:v>8.8193004791097671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(87)</c:v>
                </c:pt>
                <c:pt idx="2">
                  <c:v>Royal Blackburn Hospital (307)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(87)</c:v>
                </c:pt>
                <c:pt idx="2">
                  <c:v>Royal Blackburn Hospital (307)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(87)</c:v>
                </c:pt>
                <c:pt idx="2">
                  <c:v>Royal Blackburn Hospital (307)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1.0827328184420786</c:v>
                </c:pt>
                <c:pt idx="1">
                  <c:v>0.97150676403545511</c:v>
                </c:pt>
                <c:pt idx="2">
                  <c:v>1.1806995208902329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Burnley General Hospital (87)</c:v>
                </c:pt>
                <c:pt idx="2">
                  <c:v>Royal Blackburn Hospital (298)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Burnley General Hospital (87)</c:v>
                </c:pt>
                <c:pt idx="2">
                  <c:v>Royal Blackburn Hospital (298)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Burnley General Hospital (87)</c:v>
                </c:pt>
                <c:pt idx="2">
                  <c:v>Royal Blackburn Hospital (298)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Burnley General Hospital (87)</c:v>
                </c:pt>
                <c:pt idx="2">
                  <c:v>Royal Blackburn Hospital (298)</c:v>
                </c:pt>
              </c:strCache>
            </c:strRef>
          </c:cat>
          <c:val>
            <c:numRef>
              <c:f>Sheet1!$G$2:$G$4</c:f>
              <c:numCache>
                <c:formatCode>0.0;;</c:formatCode>
                <c:ptCount val="3"/>
                <c:pt idx="0">
                  <c:v>8.7272202364981446</c:v>
                </c:pt>
                <c:pt idx="1">
                  <c:v>8.4235298290071263</c:v>
                </c:pt>
                <c:pt idx="2">
                  <c:v>8.6977862137847328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Burnley General Hospital (87)</c:v>
                </c:pt>
                <c:pt idx="2">
                  <c:v>Royal Blackburn Hospital (298)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Burnley General Hospital (87)</c:v>
                </c:pt>
                <c:pt idx="2">
                  <c:v>Royal Blackburn Hospital (298)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Burnley General Hospital (87)</c:v>
                </c:pt>
                <c:pt idx="2">
                  <c:v>Royal Blackburn Hospital (298)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1.2727797635018554</c:v>
                </c:pt>
                <c:pt idx="1">
                  <c:v>1.5764701709928737</c:v>
                </c:pt>
                <c:pt idx="2">
                  <c:v>1.3022137862152672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(82)</c:v>
                </c:pt>
                <c:pt idx="2">
                  <c:v>Royal Blackburn Hospital (294)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(82)</c:v>
                </c:pt>
                <c:pt idx="2">
                  <c:v>Royal Blackburn Hospital (294)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(82)</c:v>
                </c:pt>
                <c:pt idx="2">
                  <c:v>Royal Blackburn Hospital (294)</c:v>
                </c:pt>
              </c:strCache>
            </c:strRef>
          </c:cat>
          <c:val>
            <c:numRef>
              <c:f>Sheet1!$F$2:$F$4</c:f>
              <c:numCache>
                <c:formatCode>0.0;;</c:formatCode>
                <c:ptCount val="3"/>
                <c:pt idx="0">
                  <c:v>0</c:v>
                </c:pt>
                <c:pt idx="1">
                  <c:v>6.5692293239414408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(82)</c:v>
                </c:pt>
                <c:pt idx="2">
                  <c:v>Royal Blackburn Hospital (294)</c:v>
                </c:pt>
              </c:strCache>
            </c:strRef>
          </c:cat>
          <c:val>
            <c:numRef>
              <c:f>Sheet1!$G$2:$G$4</c:f>
              <c:numCache>
                <c:formatCode>0.0;;</c:formatCode>
                <c:ptCount val="3"/>
                <c:pt idx="0">
                  <c:v>7.2515533593347312</c:v>
                </c:pt>
                <c:pt idx="1">
                  <c:v>0</c:v>
                </c:pt>
                <c:pt idx="2">
                  <c:v>7.3239031435610853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(82)</c:v>
                </c:pt>
                <c:pt idx="2">
                  <c:v>Royal Blackburn Hospital (294)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(82)</c:v>
                </c:pt>
                <c:pt idx="2">
                  <c:v>Royal Blackburn Hospital (294)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(82)</c:v>
                </c:pt>
                <c:pt idx="2">
                  <c:v>Royal Blackburn Hospital (294)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2.7484466406652688</c:v>
                </c:pt>
                <c:pt idx="1">
                  <c:v>3.4307706760585592</c:v>
                </c:pt>
                <c:pt idx="2">
                  <c:v>2.6760968564389147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(350)</c:v>
                </c:pt>
                <c:pt idx="1">
                  <c:v>Burnley General Hospital (75)</c:v>
                </c:pt>
                <c:pt idx="2">
                  <c:v>Royal Blackburn Hospital (275)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(350)</c:v>
                </c:pt>
                <c:pt idx="1">
                  <c:v>Burnley General Hospital (75)</c:v>
                </c:pt>
                <c:pt idx="2">
                  <c:v>Royal Blackburn Hospital (275)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(350)</c:v>
                </c:pt>
                <c:pt idx="1">
                  <c:v>Burnley General Hospital (75)</c:v>
                </c:pt>
                <c:pt idx="2">
                  <c:v>Royal Blackburn Hospital (275)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(350)</c:v>
                </c:pt>
                <c:pt idx="1">
                  <c:v>Burnley General Hospital (75)</c:v>
                </c:pt>
                <c:pt idx="2">
                  <c:v>Royal Blackburn Hospital (275)</c:v>
                </c:pt>
              </c:strCache>
            </c:strRef>
          </c:cat>
          <c:val>
            <c:numRef>
              <c:f>Sheet1!$G$2:$G$4</c:f>
              <c:numCache>
                <c:formatCode>0.0;;</c:formatCode>
                <c:ptCount val="3"/>
                <c:pt idx="0">
                  <c:v>7.7091842983588368</c:v>
                </c:pt>
                <c:pt idx="1">
                  <c:v>8.3715258463958726</c:v>
                </c:pt>
                <c:pt idx="2">
                  <c:v>7.5947326076019177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(350)</c:v>
                </c:pt>
                <c:pt idx="1">
                  <c:v>Burnley General Hospital (75)</c:v>
                </c:pt>
                <c:pt idx="2">
                  <c:v>Royal Blackburn Hospital (275)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(350)</c:v>
                </c:pt>
                <c:pt idx="1">
                  <c:v>Burnley General Hospital (75)</c:v>
                </c:pt>
                <c:pt idx="2">
                  <c:v>Royal Blackburn Hospital (275)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(350)</c:v>
                </c:pt>
                <c:pt idx="1">
                  <c:v>Burnley General Hospital (75)</c:v>
                </c:pt>
                <c:pt idx="2">
                  <c:v>Royal Blackburn Hospital (275)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2.2908157016411632</c:v>
                </c:pt>
                <c:pt idx="1">
                  <c:v>1.6284741536041274</c:v>
                </c:pt>
                <c:pt idx="2">
                  <c:v>2.4052673923980823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Burnley General Hospital (84)</c:v>
                </c:pt>
                <c:pt idx="2">
                  <c:v>Royal Blackburn Hospital (295)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Burnley General Hospital (84)</c:v>
                </c:pt>
                <c:pt idx="2">
                  <c:v>Royal Blackburn Hospital (295)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Burnley General Hospital (84)</c:v>
                </c:pt>
                <c:pt idx="2">
                  <c:v>Royal Blackburn Hospital (295)</c:v>
                </c:pt>
              </c:strCache>
            </c:strRef>
          </c:cat>
          <c:val>
            <c:numRef>
              <c:f>Sheet1!$F$2:$F$4</c:f>
              <c:numCache>
                <c:formatCode>0.0;;</c:formatCode>
                <c:ptCount val="3"/>
                <c:pt idx="0">
                  <c:v>0</c:v>
                </c:pt>
                <c:pt idx="1">
                  <c:v>6.1913186172911328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Burnley General Hospital (84)</c:v>
                </c:pt>
                <c:pt idx="2">
                  <c:v>Royal Blackburn Hospital (295)</c:v>
                </c:pt>
              </c:strCache>
            </c:strRef>
          </c:cat>
          <c:val>
            <c:numRef>
              <c:f>Sheet1!$G$2:$G$4</c:f>
              <c:numCache>
                <c:formatCode>0.0;;</c:formatCode>
                <c:ptCount val="3"/>
                <c:pt idx="0">
                  <c:v>7.1764346708320934</c:v>
                </c:pt>
                <c:pt idx="1">
                  <c:v>0</c:v>
                </c:pt>
                <c:pt idx="2">
                  <c:v>7.2726202952441934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Burnley General Hospital (84)</c:v>
                </c:pt>
                <c:pt idx="2">
                  <c:v>Royal Blackburn Hospital (295)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Burnley General Hospital (84)</c:v>
                </c:pt>
                <c:pt idx="2">
                  <c:v>Royal Blackburn Hospital (295)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Burnley General Hospital (84)</c:v>
                </c:pt>
                <c:pt idx="2">
                  <c:v>Royal Blackburn Hospital (295)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2.8235653291679066</c:v>
                </c:pt>
                <c:pt idx="1">
                  <c:v>3.8086813827088672</c:v>
                </c:pt>
                <c:pt idx="2">
                  <c:v>2.7273797047558066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Burnley General Hospital (84)</c:v>
                </c:pt>
                <c:pt idx="2">
                  <c:v>Royal Blackburn Hospital (299)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Burnley General Hospital (84)</c:v>
                </c:pt>
                <c:pt idx="2">
                  <c:v>Royal Blackburn Hospital (299)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Burnley General Hospital (84)</c:v>
                </c:pt>
                <c:pt idx="2">
                  <c:v>Royal Blackburn Hospital (299)</c:v>
                </c:pt>
              </c:strCache>
            </c:strRef>
          </c:cat>
          <c:val>
            <c:numRef>
              <c:f>Sheet1!$F$2:$F$4</c:f>
              <c:numCache>
                <c:formatCode>0.0;;</c:formatCode>
                <c:ptCount val="3"/>
                <c:pt idx="0">
                  <c:v>0</c:v>
                </c:pt>
                <c:pt idx="1">
                  <c:v>7.5130771111571262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Burnley General Hospital (84)</c:v>
                </c:pt>
                <c:pt idx="2">
                  <c:v>Royal Blackburn Hospital (299)</c:v>
                </c:pt>
              </c:strCache>
            </c:strRef>
          </c:cat>
          <c:val>
            <c:numRef>
              <c:f>Sheet1!$G$2:$G$4</c:f>
              <c:numCache>
                <c:formatCode>0.0;;</c:formatCode>
                <c:ptCount val="3"/>
                <c:pt idx="0">
                  <c:v>8.5822388595088555</c:v>
                </c:pt>
                <c:pt idx="1">
                  <c:v>0</c:v>
                </c:pt>
                <c:pt idx="2">
                  <c:v>8.5033927736250341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Burnley General Hospital (84)</c:v>
                </c:pt>
                <c:pt idx="2">
                  <c:v>Royal Blackburn Hospital (299)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Burnley General Hospital (84)</c:v>
                </c:pt>
                <c:pt idx="2">
                  <c:v>Royal Blackburn Hospital (299)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Burnley General Hospital (84)</c:v>
                </c:pt>
                <c:pt idx="2">
                  <c:v>Royal Blackburn Hospital (299)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1.4177611404911445</c:v>
                </c:pt>
                <c:pt idx="1">
                  <c:v>2.4869228888428738</c:v>
                </c:pt>
                <c:pt idx="2">
                  <c:v>1.4966072263749659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Burnley General Hospital (75)</c:v>
                </c:pt>
                <c:pt idx="2">
                  <c:v>Royal Blackburn Hospital (273)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Burnley General Hospital (75)</c:v>
                </c:pt>
                <c:pt idx="2">
                  <c:v>Royal Blackburn Hospital (273)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Burnley General Hospital (75)</c:v>
                </c:pt>
                <c:pt idx="2">
                  <c:v>Royal Blackburn Hospital (273)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Burnley General Hospital (75)</c:v>
                </c:pt>
                <c:pt idx="2">
                  <c:v>Royal Blackburn Hospital (273)</c:v>
                </c:pt>
              </c:strCache>
            </c:strRef>
          </c:cat>
          <c:val>
            <c:numRef>
              <c:f>Sheet1!$G$2:$G$4</c:f>
              <c:numCache>
                <c:formatCode>0.0;;</c:formatCode>
                <c:ptCount val="3"/>
                <c:pt idx="0">
                  <c:v>7.6672400651980261</c:v>
                </c:pt>
                <c:pt idx="1">
                  <c:v>7.2698363077148738</c:v>
                </c:pt>
                <c:pt idx="2">
                  <c:v>7.7085034109654416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Burnley General Hospital (75)</c:v>
                </c:pt>
                <c:pt idx="2">
                  <c:v>Royal Blackburn Hospital (273)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Burnley General Hospital (75)</c:v>
                </c:pt>
                <c:pt idx="2">
                  <c:v>Royal Blackburn Hospital (273)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Burnley General Hospital (75)</c:v>
                </c:pt>
                <c:pt idx="2">
                  <c:v>Royal Blackburn Hospital (273)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2.3327599348019739</c:v>
                </c:pt>
                <c:pt idx="1">
                  <c:v>2.7301636922851262</c:v>
                </c:pt>
                <c:pt idx="2">
                  <c:v>2.2914965890345584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Burnley General Hospital (83)</c:v>
                </c:pt>
                <c:pt idx="2">
                  <c:v>Royal Blackburn Hospital (305)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Burnley General Hospital (83)</c:v>
                </c:pt>
                <c:pt idx="2">
                  <c:v>Royal Blackburn Hospital (305)</c:v>
                </c:pt>
              </c:strCache>
            </c:strRef>
          </c:cat>
          <c:val>
            <c:numRef>
              <c:f>Sheet1!$E$2:$E$4</c:f>
              <c:numCache>
                <c:formatCode>0.0;;</c:formatCode>
                <c:ptCount val="3"/>
                <c:pt idx="0">
                  <c:v>0</c:v>
                </c:pt>
                <c:pt idx="1">
                  <c:v>0</c:v>
                </c:pt>
                <c:pt idx="2">
                  <c:v>9.216631763190529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Burnley General Hospital (83)</c:v>
                </c:pt>
                <c:pt idx="2">
                  <c:v>Royal Blackburn Hospital (305)</c:v>
                </c:pt>
              </c:strCache>
            </c:strRef>
          </c:cat>
          <c:val>
            <c:numRef>
              <c:f>Sheet1!$F$2:$F$4</c:f>
              <c:numCache>
                <c:formatCode>0.0;;</c:formatCode>
                <c:ptCount val="3"/>
                <c:pt idx="0">
                  <c:v>9.2023347124527231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Burnley General Hospital (83)</c:v>
                </c:pt>
                <c:pt idx="2">
                  <c:v>Royal Blackburn Hospital (305)</c:v>
                </c:pt>
              </c:strCache>
            </c:strRef>
          </c:cat>
          <c:val>
            <c:numRef>
              <c:f>Sheet1!$G$2:$G$4</c:f>
              <c:numCache>
                <c:formatCode>0.0;;</c:formatCode>
                <c:ptCount val="3"/>
                <c:pt idx="0">
                  <c:v>0</c:v>
                </c:pt>
                <c:pt idx="1">
                  <c:v>8.9170270558779094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Burnley General Hospital (83)</c:v>
                </c:pt>
                <c:pt idx="2">
                  <c:v>Royal Blackburn Hospital (305)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Burnley General Hospital (83)</c:v>
                </c:pt>
                <c:pt idx="2">
                  <c:v>Royal Blackburn Hospital (305)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(388)</c:v>
                </c:pt>
                <c:pt idx="1">
                  <c:v>Burnley General Hospital (83)</c:v>
                </c:pt>
                <c:pt idx="2">
                  <c:v>Royal Blackburn Hospital (305)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0.79766528754727695</c:v>
                </c:pt>
                <c:pt idx="1">
                  <c:v>1.0829729441220906</c:v>
                </c:pt>
                <c:pt idx="2">
                  <c:v>0.78336823680947099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Burnley General Hospital (76)</c:v>
                </c:pt>
                <c:pt idx="2">
                  <c:v>Royal Blackburn Hospital (258)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Burnley General Hospital (76)</c:v>
                </c:pt>
                <c:pt idx="2">
                  <c:v>Royal Blackburn Hospital (258)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Burnley General Hospital (76)</c:v>
                </c:pt>
                <c:pt idx="2">
                  <c:v>Royal Blackburn Hospital (258)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Burnley General Hospital (76)</c:v>
                </c:pt>
                <c:pt idx="2">
                  <c:v>Royal Blackburn Hospital (258)</c:v>
                </c:pt>
              </c:strCache>
            </c:strRef>
          </c:cat>
          <c:val>
            <c:numRef>
              <c:f>Sheet1!$G$2:$G$4</c:f>
              <c:numCache>
                <c:formatCode>0.0;;</c:formatCode>
                <c:ptCount val="3"/>
                <c:pt idx="0">
                  <c:v>8.6352358851640414</c:v>
                </c:pt>
                <c:pt idx="1">
                  <c:v>7.8079165844477387</c:v>
                </c:pt>
                <c:pt idx="2">
                  <c:v>8.5148624688092092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Burnley General Hospital (76)</c:v>
                </c:pt>
                <c:pt idx="2">
                  <c:v>Royal Blackburn Hospital (258)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Burnley General Hospital (76)</c:v>
                </c:pt>
                <c:pt idx="2">
                  <c:v>Royal Blackburn Hospital (258)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Burnley General Hospital (76)</c:v>
                </c:pt>
                <c:pt idx="2">
                  <c:v>Royal Blackburn Hospital (258)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1.3647641148359586</c:v>
                </c:pt>
                <c:pt idx="1">
                  <c:v>2.1920834155522613</c:v>
                </c:pt>
                <c:pt idx="2">
                  <c:v>1.4851375311907908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(83)</c:v>
                </c:pt>
                <c:pt idx="2">
                  <c:v>Royal Blackburn Hospital (286)</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(83)</c:v>
                </c:pt>
                <c:pt idx="2">
                  <c:v>Royal Blackburn Hospital (286)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(83)</c:v>
                </c:pt>
                <c:pt idx="2">
                  <c:v>Royal Blackburn Hospital (286)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(83)</c:v>
                </c:pt>
                <c:pt idx="2">
                  <c:v>Royal Blackburn Hospital (286)</c:v>
                </c:pt>
              </c:strCache>
            </c:strRef>
          </c:cat>
          <c:val>
            <c:numRef>
              <c:f>Sheet1!$G$2:$G$4</c:f>
              <c:numCache>
                <c:formatCode>0.0;;</c:formatCode>
                <c:ptCount val="3"/>
                <c:pt idx="0">
                  <c:v>8.1870025157231865</c:v>
                </c:pt>
                <c:pt idx="1">
                  <c:v>8.3272048890081063</c:v>
                </c:pt>
                <c:pt idx="2">
                  <c:v>8.0777103376833033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(83)</c:v>
                </c:pt>
                <c:pt idx="2">
                  <c:v>Royal Blackburn Hospital (286)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(83)</c:v>
                </c:pt>
                <c:pt idx="2">
                  <c:v>Royal Blackburn Hospital (286)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Burnley General Hospital (83)</c:v>
                </c:pt>
                <c:pt idx="2">
                  <c:v>Royal Blackburn Hospital (286)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1.8129974842768135</c:v>
                </c:pt>
                <c:pt idx="1">
                  <c:v>1.6727951109918937</c:v>
                </c:pt>
                <c:pt idx="2">
                  <c:v>1.9222896623166967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Burnley General Hospital (-)</c:v>
                </c:pt>
                <c:pt idx="2">
                  <c:v>Royal Blackburn Hospital (45)</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Burnley General Hospital (-)</c:v>
                </c:pt>
                <c:pt idx="2">
                  <c:v>Royal Blackburn Hospital (45)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Burnley General Hospital (-)</c:v>
                </c:pt>
                <c:pt idx="2">
                  <c:v>Royal Blackburn Hospital (45)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Burnley General Hospital (-)</c:v>
                </c:pt>
                <c:pt idx="2">
                  <c:v>Royal Blackburn Hospital (45)</c:v>
                </c:pt>
              </c:strCache>
            </c:strRef>
          </c:cat>
          <c:val>
            <c:numRef>
              <c:f>Sheet1!$G$2:$G$4</c:f>
              <c:numCache>
                <c:formatCode>0.0;;</c:formatCode>
                <c:ptCount val="3"/>
                <c:pt idx="0">
                  <c:v>7.8230515212270078</c:v>
                </c:pt>
                <c:pt idx="1">
                  <c:v>0</c:v>
                </c:pt>
                <c:pt idx="2">
                  <c:v>7.6672488576082607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Burnley General Hospital (-)</c:v>
                </c:pt>
                <c:pt idx="2">
                  <c:v>Royal Blackburn Hospital (45)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Burnley General Hospital (-)</c:v>
                </c:pt>
                <c:pt idx="2">
                  <c:v>Royal Blackburn Hospital (45)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Burnley General Hospital (-)</c:v>
                </c:pt>
                <c:pt idx="2">
                  <c:v>Royal Blackburn Hospital (45)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2.1769484787729922</c:v>
                </c:pt>
                <c:pt idx="1">
                  <c:v>0</c:v>
                </c:pt>
                <c:pt idx="2">
                  <c:v>2.3327511423917393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Burnley General Hospital (-)</c:v>
                </c:pt>
                <c:pt idx="2">
                  <c:v>Royal Blackburn Hospital (42)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Burnley General Hospital (-)</c:v>
                </c:pt>
                <c:pt idx="2">
                  <c:v>Royal Blackburn Hospital (42)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Burnley General Hospital (-)</c:v>
                </c:pt>
                <c:pt idx="2">
                  <c:v>Royal Blackburn Hospital (42)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Burnley General Hospital (-)</c:v>
                </c:pt>
                <c:pt idx="2">
                  <c:v>Royal Blackburn Hospital (42)</c:v>
                </c:pt>
              </c:strCache>
            </c:strRef>
          </c:cat>
          <c:val>
            <c:numRef>
              <c:f>Sheet1!$G$2:$G$4</c:f>
              <c:numCache>
                <c:formatCode>0.0;;</c:formatCode>
                <c:ptCount val="3"/>
                <c:pt idx="0">
                  <c:v>8.5110791966883212</c:v>
                </c:pt>
                <c:pt idx="1">
                  <c:v>0</c:v>
                </c:pt>
                <c:pt idx="2">
                  <c:v>8.5006499449029196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Burnley General Hospital (-)</c:v>
                </c:pt>
                <c:pt idx="2">
                  <c:v>Royal Blackburn Hospital (42)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Burnley General Hospital (-)</c:v>
                </c:pt>
                <c:pt idx="2">
                  <c:v>Royal Blackburn Hospital (42)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Burnley General Hospital (-)</c:v>
                </c:pt>
                <c:pt idx="2">
                  <c:v>Royal Blackburn Hospital (42)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1.4889208033116788</c:v>
                </c:pt>
                <c:pt idx="1">
                  <c:v>0</c:v>
                </c:pt>
                <c:pt idx="2">
                  <c:v>1.4993500550970804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Burnley General Hospital (-)</c:v>
                </c:pt>
                <c:pt idx="2">
                  <c:v>Royal Blackburn Hospital (40)</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Burnley General Hospital (-)</c:v>
                </c:pt>
                <c:pt idx="2">
                  <c:v>Royal Blackburn Hospital (40)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Burnley General Hospital (-)</c:v>
                </c:pt>
                <c:pt idx="2">
                  <c:v>Royal Blackburn Hospital (40)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Burnley General Hospital (-)</c:v>
                </c:pt>
                <c:pt idx="2">
                  <c:v>Royal Blackburn Hospital (40)</c:v>
                </c:pt>
              </c:strCache>
            </c:strRef>
          </c:cat>
          <c:val>
            <c:numRef>
              <c:f>Sheet1!$G$2:$G$4</c:f>
              <c:numCache>
                <c:formatCode>0.0;;</c:formatCode>
                <c:ptCount val="3"/>
                <c:pt idx="0">
                  <c:v>7.6528624776449803</c:v>
                </c:pt>
                <c:pt idx="1">
                  <c:v>0</c:v>
                </c:pt>
                <c:pt idx="2">
                  <c:v>7.6150181985078778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Burnley General Hospital (-)</c:v>
                </c:pt>
                <c:pt idx="2">
                  <c:v>Royal Blackburn Hospital (40)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Burnley General Hospital (-)</c:v>
                </c:pt>
                <c:pt idx="2">
                  <c:v>Royal Blackburn Hospital (40)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c:v>
                </c:pt>
                <c:pt idx="1">
                  <c:v>Burnley General Hospital (-)</c:v>
                </c:pt>
                <c:pt idx="2">
                  <c:v>Royal Blackburn Hospital (40)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2.3471375223550197</c:v>
                </c:pt>
                <c:pt idx="1">
                  <c:v>0</c:v>
                </c:pt>
                <c:pt idx="2">
                  <c:v>2.3849818014921222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(162)</c:v>
                </c:pt>
                <c:pt idx="1">
                  <c:v>Burnley General Hospital (38)</c:v>
                </c:pt>
                <c:pt idx="2">
                  <c:v>Royal Blackburn Hospital (124)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(162)</c:v>
                </c:pt>
                <c:pt idx="1">
                  <c:v>Burnley General Hospital (38)</c:v>
                </c:pt>
                <c:pt idx="2">
                  <c:v>Royal Blackburn Hospital (124)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(162)</c:v>
                </c:pt>
                <c:pt idx="1">
                  <c:v>Burnley General Hospital (38)</c:v>
                </c:pt>
                <c:pt idx="2">
                  <c:v>Royal Blackburn Hospital (124)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(162)</c:v>
                </c:pt>
                <c:pt idx="1">
                  <c:v>Burnley General Hospital (38)</c:v>
                </c:pt>
                <c:pt idx="2">
                  <c:v>Royal Blackburn Hospital (124)</c:v>
                </c:pt>
              </c:strCache>
            </c:strRef>
          </c:cat>
          <c:val>
            <c:numRef>
              <c:f>Sheet1!$G$2:$G$4</c:f>
              <c:numCache>
                <c:formatCode>0.0;;</c:formatCode>
                <c:ptCount val="3"/>
                <c:pt idx="0">
                  <c:v>8.1792113142227993</c:v>
                </c:pt>
                <c:pt idx="1">
                  <c:v>8.7483428243563512</c:v>
                </c:pt>
                <c:pt idx="2">
                  <c:v>7.9262283808856928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(162)</c:v>
                </c:pt>
                <c:pt idx="1">
                  <c:v>Burnley General Hospital (38)</c:v>
                </c:pt>
                <c:pt idx="2">
                  <c:v>Royal Blackburn Hospital (124)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(162)</c:v>
                </c:pt>
                <c:pt idx="1">
                  <c:v>Burnley General Hospital (38)</c:v>
                </c:pt>
                <c:pt idx="2">
                  <c:v>Royal Blackburn Hospital (124)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(162)</c:v>
                </c:pt>
                <c:pt idx="1">
                  <c:v>Burnley General Hospital (38)</c:v>
                </c:pt>
                <c:pt idx="2">
                  <c:v>Royal Blackburn Hospital (124)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1.8207886857772007</c:v>
                </c:pt>
                <c:pt idx="1">
                  <c:v>1.2516571756436488</c:v>
                </c:pt>
                <c:pt idx="2">
                  <c:v>2.0737716191143072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Burnley General Hospital (-)</c:v>
                </c:pt>
                <c:pt idx="2">
                  <c:v>Royal Blackburn Hospital (86)</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Burnley General Hospital (-)</c:v>
                </c:pt>
                <c:pt idx="2">
                  <c:v>Royal Blackburn Hospital (86)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Burnley General Hospital (-)</c:v>
                </c:pt>
                <c:pt idx="2">
                  <c:v>Royal Blackburn Hospital (86)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Burnley General Hospital (-)</c:v>
                </c:pt>
                <c:pt idx="2">
                  <c:v>Royal Blackburn Hospital (86)</c:v>
                </c:pt>
              </c:strCache>
            </c:strRef>
          </c:cat>
          <c:val>
            <c:numRef>
              <c:f>Sheet1!$G$2:$G$4</c:f>
              <c:numCache>
                <c:formatCode>0.0;;</c:formatCode>
                <c:ptCount val="3"/>
                <c:pt idx="0">
                  <c:v>7.570278102607368</c:v>
                </c:pt>
                <c:pt idx="1">
                  <c:v>0</c:v>
                </c:pt>
                <c:pt idx="2">
                  <c:v>6.9840260151326117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Burnley General Hospital (-)</c:v>
                </c:pt>
                <c:pt idx="2">
                  <c:v>Royal Blackburn Hospital (86)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Burnley General Hospital (-)</c:v>
                </c:pt>
                <c:pt idx="2">
                  <c:v>Royal Blackburn Hospital (86)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Burnley General Hospital (-)</c:v>
                </c:pt>
                <c:pt idx="2">
                  <c:v>Royal Blackburn Hospital (86)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2.429721897392632</c:v>
                </c:pt>
                <c:pt idx="1">
                  <c:v>0</c:v>
                </c:pt>
                <c:pt idx="2">
                  <c:v>3.0159739848673883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Burnley General Hospital (-)</c:v>
                </c:pt>
                <c:pt idx="2">
                  <c:v>Royal Blackburn Hospital (69)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Burnley General Hospital (-)</c:v>
                </c:pt>
                <c:pt idx="2">
                  <c:v>Royal Blackburn Hospital (69)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Burnley General Hospital (-)</c:v>
                </c:pt>
                <c:pt idx="2">
                  <c:v>Royal Blackburn Hospital (69)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Burnley General Hospital (-)</c:v>
                </c:pt>
                <c:pt idx="2">
                  <c:v>Royal Blackburn Hospital (69)</c:v>
                </c:pt>
              </c:strCache>
            </c:strRef>
          </c:cat>
          <c:val>
            <c:numRef>
              <c:f>Sheet1!$G$2:$G$4</c:f>
              <c:numCache>
                <c:formatCode>0.0;;</c:formatCode>
                <c:ptCount val="3"/>
                <c:pt idx="0">
                  <c:v>5.6894829614092739</c:v>
                </c:pt>
                <c:pt idx="1">
                  <c:v>0</c:v>
                </c:pt>
                <c:pt idx="2">
                  <c:v>5.7630426914255706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Burnley General Hospital (-)</c:v>
                </c:pt>
                <c:pt idx="2">
                  <c:v>Royal Blackburn Hospital (69)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Burnley General Hospital (-)</c:v>
                </c:pt>
                <c:pt idx="2">
                  <c:v>Royal Blackburn Hospital (69)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Burnley General Hospital (-)</c:v>
                </c:pt>
                <c:pt idx="2">
                  <c:v>Royal Blackburn Hospital (69)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4.3105170385907261</c:v>
                </c:pt>
                <c:pt idx="1">
                  <c:v>0</c:v>
                </c:pt>
                <c:pt idx="2">
                  <c:v>4.2369573085744294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Burnley General Hospital (-)</c:v>
                </c:pt>
                <c:pt idx="2">
                  <c:v>Royal Blackburn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Burnley General Hospital (-)</c:v>
                </c:pt>
                <c:pt idx="2">
                  <c:v>Royal Blackburn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Burnley General Hospital (-)</c:v>
                </c:pt>
                <c:pt idx="2">
                  <c:v>Royal Blackburn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Burnley General Hospital (-)</c:v>
                </c:pt>
                <c:pt idx="2">
                  <c:v>Royal Blackburn Hospital (-)</c:v>
                </c:pt>
              </c:strCache>
            </c:strRef>
          </c:cat>
          <c:val>
            <c:numRef>
              <c:f>Sheet1!$G$2:$G$4</c:f>
              <c:numCache>
                <c:formatCode>0.0;;</c:formatCode>
                <c:ptCount val="3"/>
                <c:pt idx="0">
                  <c:v>7.6688736019595209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Burnley General Hospital (-)</c:v>
                </c:pt>
                <c:pt idx="2">
                  <c:v>Royal Blackburn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Burnley General Hospital (-)</c:v>
                </c:pt>
                <c:pt idx="2">
                  <c:v>Royal Blackburn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Burnley General Hospital (-)</c:v>
                </c:pt>
                <c:pt idx="2">
                  <c:v>Royal Blackburn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2.3311263980404791</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Burnley General Hospital (-)</c:v>
                </c:pt>
                <c:pt idx="2">
                  <c:v>Royal Blackburn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Burnley General Hospital (-)</c:v>
                </c:pt>
                <c:pt idx="2">
                  <c:v>Royal Blackburn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Burnley General Hospital (-)</c:v>
                </c:pt>
                <c:pt idx="2">
                  <c:v>Royal Blackburn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Burnley General Hospital (-)</c:v>
                </c:pt>
                <c:pt idx="2">
                  <c:v>Royal Blackburn Hospital (-)</c:v>
                </c:pt>
              </c:strCache>
            </c:strRef>
          </c:cat>
          <c:val>
            <c:numRef>
              <c:f>Sheet1!$G$2:$G$4</c:f>
              <c:numCache>
                <c:formatCode>0.0;;</c:formatCode>
                <c:ptCount val="3"/>
                <c:pt idx="0">
                  <c:v>7.6536964498693116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Burnley General Hospital (-)</c:v>
                </c:pt>
                <c:pt idx="2">
                  <c:v>Royal Blackburn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Burnley General Hospital (-)</c:v>
                </c:pt>
                <c:pt idx="2">
                  <c:v>Royal Blackburn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Burnley General Hospital (-)</c:v>
                </c:pt>
                <c:pt idx="2">
                  <c:v>Royal Blackburn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2.3463035501306884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(82)</c:v>
                </c:pt>
                <c:pt idx="2">
                  <c:v>Royal Blackburn Hospital (296)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(82)</c:v>
                </c:pt>
                <c:pt idx="2">
                  <c:v>Royal Blackburn Hospital (296)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(82)</c:v>
                </c:pt>
                <c:pt idx="2">
                  <c:v>Royal Blackburn Hospital (296)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(82)</c:v>
                </c:pt>
                <c:pt idx="2">
                  <c:v>Royal Blackburn Hospital (296)</c:v>
                </c:pt>
              </c:strCache>
            </c:strRef>
          </c:cat>
          <c:val>
            <c:numRef>
              <c:f>Sheet1!$G$2:$G$4</c:f>
              <c:numCache>
                <c:formatCode>0.0;;</c:formatCode>
                <c:ptCount val="3"/>
                <c:pt idx="0">
                  <c:v>6.6992280444961416</c:v>
                </c:pt>
                <c:pt idx="1">
                  <c:v>6.2401286938078799</c:v>
                </c:pt>
                <c:pt idx="2">
                  <c:v>6.6653313619381551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(82)</c:v>
                </c:pt>
                <c:pt idx="2">
                  <c:v>Royal Blackburn Hospital (296)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(82)</c:v>
                </c:pt>
                <c:pt idx="2">
                  <c:v>Royal Blackburn Hospital (296)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(378)</c:v>
                </c:pt>
                <c:pt idx="1">
                  <c:v>Burnley General Hospital (82)</c:v>
                </c:pt>
                <c:pt idx="2">
                  <c:v>Royal Blackburn Hospital (296)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3.3007719555038584</c:v>
                </c:pt>
                <c:pt idx="1">
                  <c:v>3.7598713061921201</c:v>
                </c:pt>
                <c:pt idx="2">
                  <c:v>3.3346686380618449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Burnley General Hospital (52)</c:v>
                </c:pt>
                <c:pt idx="2">
                  <c:v>Royal Blackburn Hospital (206)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Burnley General Hospital (52)</c:v>
                </c:pt>
                <c:pt idx="2">
                  <c:v>Royal Blackburn Hospital (206)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Burnley General Hospital (52)</c:v>
                </c:pt>
                <c:pt idx="2">
                  <c:v>Royal Blackburn Hospital (206)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Burnley General Hospital (52)</c:v>
                </c:pt>
                <c:pt idx="2">
                  <c:v>Royal Blackburn Hospital (206)</c:v>
                </c:pt>
              </c:strCache>
            </c:strRef>
          </c:cat>
          <c:val>
            <c:numRef>
              <c:f>Sheet1!$G$2:$G$4</c:f>
              <c:numCache>
                <c:formatCode>0.0;;</c:formatCode>
                <c:ptCount val="3"/>
                <c:pt idx="0">
                  <c:v>5.8346787533628781</c:v>
                </c:pt>
                <c:pt idx="1">
                  <c:v>5.1728552126147216</c:v>
                </c:pt>
                <c:pt idx="2">
                  <c:v>5.8332280462980686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Burnley General Hospital (52)</c:v>
                </c:pt>
                <c:pt idx="2">
                  <c:v>Royal Blackburn Hospital (206)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Burnley General Hospital (52)</c:v>
                </c:pt>
                <c:pt idx="2">
                  <c:v>Royal Blackburn Hospital (206)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Burnley General Hospital (52)</c:v>
                </c:pt>
                <c:pt idx="2">
                  <c:v>Royal Blackburn Hospital (206)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4.1653212466371219</c:v>
                </c:pt>
                <c:pt idx="1">
                  <c:v>4.8271447873852784</c:v>
                </c:pt>
                <c:pt idx="2">
                  <c:v>4.1667719537019314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Burnley General Hospital (37)</c:v>
                </c:pt>
                <c:pt idx="2">
                  <c:v>Royal Blackburn Hospital (127)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Burnley General Hospital (37)</c:v>
                </c:pt>
                <c:pt idx="2">
                  <c:v>Royal Blackburn Hospital (127)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Burnley General Hospital (37)</c:v>
                </c:pt>
                <c:pt idx="2">
                  <c:v>Royal Blackburn Hospital (127)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Burnley General Hospital (37)</c:v>
                </c:pt>
                <c:pt idx="2">
                  <c:v>Royal Blackburn Hospital (127)</c:v>
                </c:pt>
              </c:strCache>
            </c:strRef>
          </c:cat>
          <c:val>
            <c:numRef>
              <c:f>Sheet1!$G$2:$G$4</c:f>
              <c:numCache>
                <c:formatCode>0.0;;</c:formatCode>
                <c:ptCount val="3"/>
                <c:pt idx="0">
                  <c:v>8.0270652819484205</c:v>
                </c:pt>
                <c:pt idx="1">
                  <c:v>8.9030105703112028</c:v>
                </c:pt>
                <c:pt idx="2">
                  <c:v>7.6275754801417914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Burnley General Hospital (37)</c:v>
                </c:pt>
                <c:pt idx="2">
                  <c:v>Royal Blackburn Hospital (127)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Burnley General Hospital (37)</c:v>
                </c:pt>
                <c:pt idx="2">
                  <c:v>Royal Blackburn Hospital (127)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Burnley General Hospital (37)</c:v>
                </c:pt>
                <c:pt idx="2">
                  <c:v>Royal Blackburn Hospital (127)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1.9729347180515795</c:v>
                </c:pt>
                <c:pt idx="1">
                  <c:v>1.0969894296887972</c:v>
                </c:pt>
                <c:pt idx="2">
                  <c:v>2.3724245198582086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(86)</c:v>
                </c:pt>
                <c:pt idx="2">
                  <c:v>Royal Blackburn Hospital (308)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(86)</c:v>
                </c:pt>
                <c:pt idx="2">
                  <c:v>Royal Blackburn Hospital (308)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(86)</c:v>
                </c:pt>
                <c:pt idx="2">
                  <c:v>Royal Blackburn Hospital (308)</c:v>
                </c:pt>
              </c:strCache>
            </c:strRef>
          </c:cat>
          <c:val>
            <c:numRef>
              <c:f>Sheet1!$F$2:$F$4</c:f>
              <c:numCache>
                <c:formatCode>0.0;;</c:formatCode>
                <c:ptCount val="3"/>
                <c:pt idx="0">
                  <c:v>0</c:v>
                </c:pt>
                <c:pt idx="1">
                  <c:v>6.0688355075961384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(86)</c:v>
                </c:pt>
                <c:pt idx="2">
                  <c:v>Royal Blackburn Hospital (308)</c:v>
                </c:pt>
              </c:strCache>
            </c:strRef>
          </c:cat>
          <c:val>
            <c:numRef>
              <c:f>Sheet1!$G$2:$G$4</c:f>
              <c:numCache>
                <c:formatCode>0.0;;</c:formatCode>
                <c:ptCount val="3"/>
                <c:pt idx="0">
                  <c:v>6.8813915981830176</c:v>
                </c:pt>
                <c:pt idx="1">
                  <c:v>0</c:v>
                </c:pt>
                <c:pt idx="2">
                  <c:v>6.9780272124131617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(86)</c:v>
                </c:pt>
                <c:pt idx="2">
                  <c:v>Royal Blackburn Hospital (308)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(86)</c:v>
                </c:pt>
                <c:pt idx="2">
                  <c:v>Royal Blackburn Hospital (308)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Burnley General Hospital (86)</c:v>
                </c:pt>
                <c:pt idx="2">
                  <c:v>Royal Blackburn Hospital (308)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3.1186084018169824</c:v>
                </c:pt>
                <c:pt idx="1">
                  <c:v>3.9311644924038616</c:v>
                </c:pt>
                <c:pt idx="2">
                  <c:v>3.0219727875868383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(80)</c:v>
                </c:pt>
                <c:pt idx="2">
                  <c:v>Royal Blackburn Hospital (296)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(80)</c:v>
                </c:pt>
                <c:pt idx="2">
                  <c:v>Royal Blackburn Hospital (296)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(80)</c:v>
                </c:pt>
                <c:pt idx="2">
                  <c:v>Royal Blackburn Hospital (296)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(80)</c:v>
                </c:pt>
                <c:pt idx="2">
                  <c:v>Royal Blackburn Hospital (296)</c:v>
                </c:pt>
              </c:strCache>
            </c:strRef>
          </c:cat>
          <c:val>
            <c:numRef>
              <c:f>Sheet1!$G$2:$G$4</c:f>
              <c:numCache>
                <c:formatCode>0.0;;</c:formatCode>
                <c:ptCount val="3"/>
                <c:pt idx="0">
                  <c:v>7.7917170002231204</c:v>
                </c:pt>
                <c:pt idx="1">
                  <c:v>8.042864246562754</c:v>
                </c:pt>
                <c:pt idx="2">
                  <c:v>7.718937544380414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(80)</c:v>
                </c:pt>
                <c:pt idx="2">
                  <c:v>Royal Blackburn Hospital (296)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(80)</c:v>
                </c:pt>
                <c:pt idx="2">
                  <c:v>Royal Blackburn Hospital (296)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Burnley General Hospital (80)</c:v>
                </c:pt>
                <c:pt idx="2">
                  <c:v>Royal Blackburn Hospital (296)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2.2082829997768796</c:v>
                </c:pt>
                <c:pt idx="1">
                  <c:v>1.957135753437246</c:v>
                </c:pt>
                <c:pt idx="2">
                  <c:v>2.281062455619586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(288)</c:v>
                </c:pt>
                <c:pt idx="1">
                  <c:v>Burnley General Hospital (70)</c:v>
                </c:pt>
                <c:pt idx="2">
                  <c:v>Royal Blackburn Hospital (218)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(288)</c:v>
                </c:pt>
                <c:pt idx="1">
                  <c:v>Burnley General Hospital (70)</c:v>
                </c:pt>
                <c:pt idx="2">
                  <c:v>Royal Blackburn Hospital (218)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(288)</c:v>
                </c:pt>
                <c:pt idx="1">
                  <c:v>Burnley General Hospital (70)</c:v>
                </c:pt>
                <c:pt idx="2">
                  <c:v>Royal Blackburn Hospital (218)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(288)</c:v>
                </c:pt>
                <c:pt idx="1">
                  <c:v>Burnley General Hospital (70)</c:v>
                </c:pt>
                <c:pt idx="2">
                  <c:v>Royal Blackburn Hospital (218)</c:v>
                </c:pt>
              </c:strCache>
            </c:strRef>
          </c:cat>
          <c:val>
            <c:numRef>
              <c:f>Sheet1!$G$2:$G$4</c:f>
              <c:numCache>
                <c:formatCode>0.0;;</c:formatCode>
                <c:ptCount val="3"/>
                <c:pt idx="0">
                  <c:v>9.1477420958427391</c:v>
                </c:pt>
                <c:pt idx="1">
                  <c:v>0</c:v>
                </c:pt>
                <c:pt idx="2">
                  <c:v>9.1172358272124967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(288)</c:v>
                </c:pt>
                <c:pt idx="1">
                  <c:v>Burnley General Hospital (70)</c:v>
                </c:pt>
                <c:pt idx="2">
                  <c:v>Royal Blackburn Hospital (218)</c:v>
                </c:pt>
              </c:strCache>
            </c:strRef>
          </c:cat>
          <c:val>
            <c:numRef>
              <c:f>Sheet1!$H$2:$H$4</c:f>
              <c:numCache>
                <c:formatCode>0.0;;</c:formatCode>
                <c:ptCount val="3"/>
                <c:pt idx="0">
                  <c:v>0</c:v>
                </c:pt>
                <c:pt idx="1">
                  <c:v>9.4020692701264661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(288)</c:v>
                </c:pt>
                <c:pt idx="1">
                  <c:v>Burnley General Hospital (70)</c:v>
                </c:pt>
                <c:pt idx="2">
                  <c:v>Royal Blackburn Hospital (218)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(288)</c:v>
                </c:pt>
                <c:pt idx="1">
                  <c:v>Burnley General Hospital (70)</c:v>
                </c:pt>
                <c:pt idx="2">
                  <c:v>Royal Blackburn Hospital (218)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0.85225790415726088</c:v>
                </c:pt>
                <c:pt idx="1">
                  <c:v>0.59793072987353391</c:v>
                </c:pt>
                <c:pt idx="2">
                  <c:v>0.8827641727875033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Burnley General Hospital (53)</c:v>
                </c:pt>
                <c:pt idx="2">
                  <c:v>Royal Blackburn Hospital (183)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Burnley General Hospital (53)</c:v>
                </c:pt>
                <c:pt idx="2">
                  <c:v>Royal Blackburn Hospital (183)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Burnley General Hospital (53)</c:v>
                </c:pt>
                <c:pt idx="2">
                  <c:v>Royal Blackburn Hospital (183)</c:v>
                </c:pt>
              </c:strCache>
            </c:strRef>
          </c:cat>
          <c:val>
            <c:numRef>
              <c:f>Sheet1!$F$2:$F$4</c:f>
              <c:numCache>
                <c:formatCode>0.0;;</c:formatCode>
                <c:ptCount val="3"/>
                <c:pt idx="0">
                  <c:v>0</c:v>
                </c:pt>
                <c:pt idx="1">
                  <c:v>4.9568724927598158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Burnley General Hospital (53)</c:v>
                </c:pt>
                <c:pt idx="2">
                  <c:v>Royal Blackburn Hospital (183)</c:v>
                </c:pt>
              </c:strCache>
            </c:strRef>
          </c:cat>
          <c:val>
            <c:numRef>
              <c:f>Sheet1!$G$2:$G$4</c:f>
              <c:numCache>
                <c:formatCode>0.0;;</c:formatCode>
                <c:ptCount val="3"/>
                <c:pt idx="0">
                  <c:v>6.1209546783125761</c:v>
                </c:pt>
                <c:pt idx="1">
                  <c:v>0</c:v>
                </c:pt>
                <c:pt idx="2">
                  <c:v>6.1544464601902806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Burnley General Hospital (53)</c:v>
                </c:pt>
                <c:pt idx="2">
                  <c:v>Royal Blackburn Hospital (183)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Burnley General Hospital (53)</c:v>
                </c:pt>
                <c:pt idx="2">
                  <c:v>Royal Blackburn Hospital (183)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Burnley General Hospital (53)</c:v>
                </c:pt>
                <c:pt idx="2">
                  <c:v>Royal Blackburn Hospital (183)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3.8790453216874239</c:v>
                </c:pt>
                <c:pt idx="1">
                  <c:v>5.0431275072401842</c:v>
                </c:pt>
                <c:pt idx="2">
                  <c:v>3.8455535398097194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Burnley General Hospital (68)</c:v>
                </c:pt>
                <c:pt idx="2">
                  <c:v>Royal Blackburn Hospital (237)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Burnley General Hospital (68)</c:v>
                </c:pt>
                <c:pt idx="2">
                  <c:v>Royal Blackburn Hospital (237)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Burnley General Hospital (68)</c:v>
                </c:pt>
                <c:pt idx="2">
                  <c:v>Royal Blackburn Hospital (237)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Burnley General Hospital (68)</c:v>
                </c:pt>
                <c:pt idx="2">
                  <c:v>Royal Blackburn Hospital (237)</c:v>
                </c:pt>
              </c:strCache>
            </c:strRef>
          </c:cat>
          <c:val>
            <c:numRef>
              <c:f>Sheet1!$G$2:$G$4</c:f>
              <c:numCache>
                <c:formatCode>0.0;;</c:formatCode>
                <c:ptCount val="3"/>
                <c:pt idx="0">
                  <c:v>4.1175158012880617</c:v>
                </c:pt>
                <c:pt idx="1">
                  <c:v>3.9683298008418522</c:v>
                </c:pt>
                <c:pt idx="2">
                  <c:v>4.1422240571155031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Burnley General Hospital (68)</c:v>
                </c:pt>
                <c:pt idx="2">
                  <c:v>Royal Blackburn Hospital (237)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Burnley General Hospital (68)</c:v>
                </c:pt>
                <c:pt idx="2">
                  <c:v>Royal Blackburn Hospital (237)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(305)</c:v>
                </c:pt>
                <c:pt idx="1">
                  <c:v>Burnley General Hospital (68)</c:v>
                </c:pt>
                <c:pt idx="2">
                  <c:v>Royal Blackburn Hospital (237)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5.8824841987119383</c:v>
                </c:pt>
                <c:pt idx="1">
                  <c:v>6.0316701991581478</c:v>
                </c:pt>
                <c:pt idx="2">
                  <c:v>5.8577759428844969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(344)</c:v>
                </c:pt>
                <c:pt idx="1">
                  <c:v>Burnley General Hospital (75)</c:v>
                </c:pt>
                <c:pt idx="2">
                  <c:v>Royal Blackburn Hospital (269)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(344)</c:v>
                </c:pt>
                <c:pt idx="1">
                  <c:v>Burnley General Hospital (75)</c:v>
                </c:pt>
                <c:pt idx="2">
                  <c:v>Royal Blackburn Hospital (269)</c:v>
                </c:pt>
              </c:strCache>
            </c:strRef>
          </c:cat>
          <c:val>
            <c:numRef>
              <c:f>Sheet1!$E$2:$E$4</c:f>
              <c:numCache>
                <c:formatCode>0.0;;</c:formatCode>
                <c:ptCount val="3"/>
                <c:pt idx="0">
                  <c:v>0</c:v>
                </c:pt>
                <c:pt idx="1">
                  <c:v>5.4185437872750244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(344)</c:v>
                </c:pt>
                <c:pt idx="1">
                  <c:v>Burnley General Hospital (75)</c:v>
                </c:pt>
                <c:pt idx="2">
                  <c:v>Royal Blackburn Hospital (269)</c:v>
                </c:pt>
              </c:strCache>
            </c:strRef>
          </c:cat>
          <c:val>
            <c:numRef>
              <c:f>Sheet1!$F$2:$F$4</c:f>
              <c:numCache>
                <c:formatCode>0.0;;</c:formatCode>
                <c:ptCount val="3"/>
                <c:pt idx="0">
                  <c:v>6.1372254431026274</c:v>
                </c:pt>
                <c:pt idx="1">
                  <c:v>0</c:v>
                </c:pt>
                <c:pt idx="2">
                  <c:v>5.9855310836380156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(344)</c:v>
                </c:pt>
                <c:pt idx="1">
                  <c:v>Burnley General Hospital (75)</c:v>
                </c:pt>
                <c:pt idx="2">
                  <c:v>Royal Blackburn Hospital (269)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(344)</c:v>
                </c:pt>
                <c:pt idx="1">
                  <c:v>Burnley General Hospital (75)</c:v>
                </c:pt>
                <c:pt idx="2">
                  <c:v>Royal Blackburn Hospital (269)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(344)</c:v>
                </c:pt>
                <c:pt idx="1">
                  <c:v>Burnley General Hospital (75)</c:v>
                </c:pt>
                <c:pt idx="2">
                  <c:v>Royal Blackburn Hospital (269)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(344)</c:v>
                </c:pt>
                <c:pt idx="1">
                  <c:v>Burnley General Hospital (75)</c:v>
                </c:pt>
                <c:pt idx="2">
                  <c:v>Royal Blackburn Hospital (269)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3.8627745568973726</c:v>
                </c:pt>
                <c:pt idx="1">
                  <c:v>4.5814562127249756</c:v>
                </c:pt>
                <c:pt idx="2">
                  <c:v>4.0144689163619844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(351)</c:v>
                </c:pt>
                <c:pt idx="1">
                  <c:v>Burnley General Hospital (76)</c:v>
                </c:pt>
                <c:pt idx="2">
                  <c:v>Royal Blackburn Hospital (275)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(351)</c:v>
                </c:pt>
                <c:pt idx="1">
                  <c:v>Burnley General Hospital (76)</c:v>
                </c:pt>
                <c:pt idx="2">
                  <c:v>Royal Blackburn Hospital (275)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(351)</c:v>
                </c:pt>
                <c:pt idx="1">
                  <c:v>Burnley General Hospital (76)</c:v>
                </c:pt>
                <c:pt idx="2">
                  <c:v>Royal Blackburn Hospital (275)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(351)</c:v>
                </c:pt>
                <c:pt idx="1">
                  <c:v>Burnley General Hospital (76)</c:v>
                </c:pt>
                <c:pt idx="2">
                  <c:v>Royal Blackburn Hospital (275)</c:v>
                </c:pt>
              </c:strCache>
            </c:strRef>
          </c:cat>
          <c:val>
            <c:numRef>
              <c:f>Sheet1!$G$2:$G$4</c:f>
              <c:numCache>
                <c:formatCode>0.0;;</c:formatCode>
                <c:ptCount val="3"/>
                <c:pt idx="0">
                  <c:v>7.4114706426401522</c:v>
                </c:pt>
                <c:pt idx="1">
                  <c:v>8.1014218149847874</c:v>
                </c:pt>
                <c:pt idx="2">
                  <c:v>7.333581384772681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(351)</c:v>
                </c:pt>
                <c:pt idx="1">
                  <c:v>Burnley General Hospital (76)</c:v>
                </c:pt>
                <c:pt idx="2">
                  <c:v>Royal Blackburn Hospital (275)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(351)</c:v>
                </c:pt>
                <c:pt idx="1">
                  <c:v>Burnley General Hospital (76)</c:v>
                </c:pt>
                <c:pt idx="2">
                  <c:v>Royal Blackburn Hospital (275)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(351)</c:v>
                </c:pt>
                <c:pt idx="1">
                  <c:v>Burnley General Hospital (76)</c:v>
                </c:pt>
                <c:pt idx="2">
                  <c:v>Royal Blackburn Hospital (275)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2.5885293573598478</c:v>
                </c:pt>
                <c:pt idx="1">
                  <c:v>1.8985781850152126</c:v>
                </c:pt>
                <c:pt idx="2">
                  <c:v>2.666418615227319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(185)</c:v>
                </c:pt>
                <c:pt idx="1">
                  <c:v>Burnley General Hospital (36)</c:v>
                </c:pt>
                <c:pt idx="2">
                  <c:v>Royal Blackburn Hospital (149)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(185)</c:v>
                </c:pt>
                <c:pt idx="1">
                  <c:v>Burnley General Hospital (36)</c:v>
                </c:pt>
                <c:pt idx="2">
                  <c:v>Royal Blackburn Hospital (149)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(185)</c:v>
                </c:pt>
                <c:pt idx="1">
                  <c:v>Burnley General Hospital (36)</c:v>
                </c:pt>
                <c:pt idx="2">
                  <c:v>Royal Blackburn Hospital (149)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(185)</c:v>
                </c:pt>
                <c:pt idx="1">
                  <c:v>Burnley General Hospital (36)</c:v>
                </c:pt>
                <c:pt idx="2">
                  <c:v>Royal Blackburn Hospital (149)</c:v>
                </c:pt>
              </c:strCache>
            </c:strRef>
          </c:cat>
          <c:val>
            <c:numRef>
              <c:f>Sheet1!$G$2:$G$4</c:f>
              <c:numCache>
                <c:formatCode>0.0;;</c:formatCode>
                <c:ptCount val="3"/>
                <c:pt idx="0">
                  <c:v>7.4529946672390626</c:v>
                </c:pt>
                <c:pt idx="1">
                  <c:v>7.7509857629293597</c:v>
                </c:pt>
                <c:pt idx="2">
                  <c:v>7.4503456503272636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(185)</c:v>
                </c:pt>
                <c:pt idx="1">
                  <c:v>Burnley General Hospital (36)</c:v>
                </c:pt>
                <c:pt idx="2">
                  <c:v>Royal Blackburn Hospital (149)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(185)</c:v>
                </c:pt>
                <c:pt idx="1">
                  <c:v>Burnley General Hospital (36)</c:v>
                </c:pt>
                <c:pt idx="2">
                  <c:v>Royal Blackburn Hospital (149)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(185)</c:v>
                </c:pt>
                <c:pt idx="1">
                  <c:v>Burnley General Hospital (36)</c:v>
                </c:pt>
                <c:pt idx="2">
                  <c:v>Royal Blackburn Hospital (149)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2.5470053327609374</c:v>
                </c:pt>
                <c:pt idx="1">
                  <c:v>2.2490142370706403</c:v>
                </c:pt>
                <c:pt idx="2">
                  <c:v>2.5496543496727364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Burnley General Hospital (42)</c:v>
                </c:pt>
                <c:pt idx="2">
                  <c:v>Royal Blackburn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Burnley General Hospital (42)</c:v>
                </c:pt>
                <c:pt idx="2">
                  <c:v>Royal Blackburn Hospital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Burnley General Hospital (42)</c:v>
                </c:pt>
                <c:pt idx="2">
                  <c:v>Royal Blackburn Hospital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Burnley General Hospital (42)</c:v>
                </c:pt>
                <c:pt idx="2">
                  <c:v>Royal Blackburn Hospital (181)</c:v>
                </c:pt>
              </c:strCache>
            </c:strRef>
          </c:cat>
          <c:val>
            <c:numRef>
              <c:f>Sheet1!$G$2:$G$4</c:f>
              <c:numCache>
                <c:formatCode>0.0;;</c:formatCode>
                <c:ptCount val="3"/>
                <c:pt idx="0">
                  <c:v>6.3062323644589489</c:v>
                </c:pt>
                <c:pt idx="1">
                  <c:v>5.597497782328051</c:v>
                </c:pt>
                <c:pt idx="2">
                  <c:v>6.3050690427326614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Burnley General Hospital (42)</c:v>
                </c:pt>
                <c:pt idx="2">
                  <c:v>Royal Blackburn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Burnley General Hospital (42)</c:v>
                </c:pt>
                <c:pt idx="2">
                  <c:v>Royal Blackburn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Burnley General Hospital (42)</c:v>
                </c:pt>
                <c:pt idx="2">
                  <c:v>Royal Blackburn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3.6937676355410511</c:v>
                </c:pt>
                <c:pt idx="1">
                  <c:v>4.402502217671949</c:v>
                </c:pt>
                <c:pt idx="2">
                  <c:v>3.6949309572673386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(87)</c:v>
                </c:pt>
                <c:pt idx="2">
                  <c:v>Royal Blackburn Hospital (303)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(87)</c:v>
                </c:pt>
                <c:pt idx="2">
                  <c:v>Royal Blackburn Hospital (303)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(87)</c:v>
                </c:pt>
                <c:pt idx="2">
                  <c:v>Royal Blackburn Hospital (303)</c:v>
                </c:pt>
              </c:strCache>
            </c:strRef>
          </c:cat>
          <c:val>
            <c:numRef>
              <c:f>Sheet1!$F$2:$F$4</c:f>
              <c:numCache>
                <c:formatCode>0.0;;</c:formatCode>
                <c:ptCount val="3"/>
                <c:pt idx="0">
                  <c:v>0</c:v>
                </c:pt>
                <c:pt idx="1">
                  <c:v>0</c:v>
                </c:pt>
                <c:pt idx="2">
                  <c:v>8.8434396748462394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(87)</c:v>
                </c:pt>
                <c:pt idx="2">
                  <c:v>Royal Blackburn Hospital (303)</c:v>
                </c:pt>
              </c:strCache>
            </c:strRef>
          </c:cat>
          <c:val>
            <c:numRef>
              <c:f>Sheet1!$G$2:$G$4</c:f>
              <c:numCache>
                <c:formatCode>0.0;;</c:formatCode>
                <c:ptCount val="3"/>
                <c:pt idx="0">
                  <c:v>8.8974041207384076</c:v>
                </c:pt>
                <c:pt idx="1">
                  <c:v>9.1053276290348109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(87)</c:v>
                </c:pt>
                <c:pt idx="2">
                  <c:v>Royal Blackburn Hospital (303)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(87)</c:v>
                </c:pt>
                <c:pt idx="2">
                  <c:v>Royal Blackburn Hospital (303)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Burnley General Hospital (87)</c:v>
                </c:pt>
                <c:pt idx="2">
                  <c:v>Royal Blackburn Hospital (303)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1.1025958792615924</c:v>
                </c:pt>
                <c:pt idx="1">
                  <c:v>0.89467237096518915</c:v>
                </c:pt>
                <c:pt idx="2">
                  <c:v>1.1565603251537606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Burnley General Hospital (83)</c:v>
                </c:pt>
                <c:pt idx="2">
                  <c:v>Royal Blackburn Hospital (287)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Burnley General Hospital (83)</c:v>
                </c:pt>
                <c:pt idx="2">
                  <c:v>Royal Blackburn Hospital (287)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Burnley General Hospital (83)</c:v>
                </c:pt>
                <c:pt idx="2">
                  <c:v>Royal Blackburn Hospital (287)</c:v>
                </c:pt>
              </c:strCache>
            </c:strRef>
          </c:cat>
          <c:val>
            <c:numRef>
              <c:f>Sheet1!$F$2:$F$4</c:f>
              <c:numCache>
                <c:formatCode>0.0;;</c:formatCode>
                <c:ptCount val="3"/>
                <c:pt idx="0">
                  <c:v>0</c:v>
                </c:pt>
                <c:pt idx="1">
                  <c:v>0</c:v>
                </c:pt>
                <c:pt idx="2">
                  <c:v>8.953763170252758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Burnley General Hospital (83)</c:v>
                </c:pt>
                <c:pt idx="2">
                  <c:v>Royal Blackburn Hospital (287)</c:v>
                </c:pt>
              </c:strCache>
            </c:strRef>
          </c:cat>
          <c:val>
            <c:numRef>
              <c:f>Sheet1!$G$2:$G$4</c:f>
              <c:numCache>
                <c:formatCode>0.0;;</c:formatCode>
                <c:ptCount val="3"/>
                <c:pt idx="0">
                  <c:v>8.9941008326115917</c:v>
                </c:pt>
                <c:pt idx="1">
                  <c:v>9.3166992526149208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Burnley General Hospital (83)</c:v>
                </c:pt>
                <c:pt idx="2">
                  <c:v>Royal Blackburn Hospital (287)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Burnley General Hospital (83)</c:v>
                </c:pt>
                <c:pt idx="2">
                  <c:v>Royal Blackburn Hospital (287)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Burnley General Hospital (83)</c:v>
                </c:pt>
                <c:pt idx="2">
                  <c:v>Royal Blackburn Hospital (287)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1.0058991673884083</c:v>
                </c:pt>
                <c:pt idx="1">
                  <c:v>0.68330074738507918</c:v>
                </c:pt>
                <c:pt idx="2">
                  <c:v>1.046236829747242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(85)</c:v>
                </c:pt>
                <c:pt idx="2">
                  <c:v>Royal Blackburn Hospital (304)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(85)</c:v>
                </c:pt>
                <c:pt idx="2">
                  <c:v>Royal Blackburn Hospital (304)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(85)</c:v>
                </c:pt>
                <c:pt idx="2">
                  <c:v>Royal Blackburn Hospital (304)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(85)</c:v>
                </c:pt>
                <c:pt idx="2">
                  <c:v>Royal Blackburn Hospital (304)</c:v>
                </c:pt>
              </c:strCache>
            </c:strRef>
          </c:cat>
          <c:val>
            <c:numRef>
              <c:f>Sheet1!$G$2:$G$4</c:f>
              <c:numCache>
                <c:formatCode>0.0;;</c:formatCode>
                <c:ptCount val="3"/>
                <c:pt idx="0">
                  <c:v>7.9068852154021867</c:v>
                </c:pt>
                <c:pt idx="1">
                  <c:v>8.0456222018014198</c:v>
                </c:pt>
                <c:pt idx="2">
                  <c:v>7.840318035487889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(85)</c:v>
                </c:pt>
                <c:pt idx="2">
                  <c:v>Royal Blackburn Hospital (304)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(85)</c:v>
                </c:pt>
                <c:pt idx="2">
                  <c:v>Royal Blackburn Hospital (304)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Burnley General Hospital (85)</c:v>
                </c:pt>
                <c:pt idx="2">
                  <c:v>Royal Blackburn Hospital (304)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2.0931147845978133</c:v>
                </c:pt>
                <c:pt idx="1">
                  <c:v>1.9543777981985802</c:v>
                </c:pt>
                <c:pt idx="2">
                  <c:v>2.159681964512111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6.4790675125564796</c:v>
                </c:pt>
                <c:pt idx="1">
                  <c:v>7.3710276142567146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7.7384921495408454</c:v>
                </c:pt>
                <c:pt idx="1">
                  <c:v>7.8859286843683281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7.1357627117411901</c:v>
                </c:pt>
                <c:pt idx="1">
                  <c:v>6.0520847988113147</c:v>
                </c:pt>
                <c:pt idx="2">
                  <c:v>5.7014991116895333</c:v>
                </c:pt>
                <c:pt idx="3">
                  <c:v>5.5827156883081166</c:v>
                </c:pt>
                <c:pt idx="4">
                  <c:v>5.7287426660652354</c:v>
                </c:pt>
                <c:pt idx="5">
                  <c:v>5.9307693824022278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6.3761723019338126</c:v>
                </c:pt>
                <c:pt idx="1">
                  <c:v>6.0718879034244688</c:v>
                </c:pt>
                <c:pt idx="2">
                  <c:v>6.2757435595122448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8.1795655819043827</c:v>
                </c:pt>
                <c:pt idx="1">
                  <c:v>8.029505341642059</c:v>
                </c:pt>
                <c:pt idx="2">
                  <c:v>8.3862615071348383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8.1948865985349659</c:v>
                </c:pt>
                <c:pt idx="1">
                  <c:v>7.814292155281084</c:v>
                </c:pt>
                <c:pt idx="2">
                  <c:v>8.2102868546181931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9.2134426731603956</c:v>
                </c:pt>
                <c:pt idx="1">
                  <c:v>9.309273467765161</c:v>
                </c:pt>
                <c:pt idx="2">
                  <c:v>9.0586439337574927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3.951405922622202</c:v>
                </c:pt>
                <c:pt idx="1">
                  <c:v>3.3240810228741169</c:v>
                </c:pt>
                <c:pt idx="2">
                  <c:v>3.4414901186550382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9.2280858724725441</c:v>
                </c:pt>
                <c:pt idx="1">
                  <c:v>9.0929131476727516</c:v>
                </c:pt>
                <c:pt idx="2">
                  <c:v>9.0708738699731555</c:v>
                </c:pt>
                <c:pt idx="3">
                  <c:v>8.7824200521407558</c:v>
                </c:pt>
                <c:pt idx="4">
                  <c:v>8.709942739736249</c:v>
                </c:pt>
                <c:pt idx="5">
                  <c:v>8.561865317892261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8.6341770830298614</c:v>
                </c:pt>
                <c:pt idx="1">
                  <c:v>8.1204605224113564</c:v>
                </c:pt>
                <c:pt idx="2">
                  <c:v>8.5580483810463139</c:v>
                </c:pt>
                <c:pt idx="3">
                  <c:v>7.736610497921049</c:v>
                </c:pt>
                <c:pt idx="4">
                  <c:v>8.2026080798505436</c:v>
                </c:pt>
                <c:pt idx="5">
                  <c:v>7.6033226930568913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8.4241000509377244</c:v>
                </c:pt>
                <c:pt idx="1">
                  <c:v>8.2994887686658938</c:v>
                </c:pt>
                <c:pt idx="2">
                  <c:v>7.9245133625353086</c:v>
                </c:pt>
                <c:pt idx="3">
                  <c:v>7.484670578125483</c:v>
                </c:pt>
                <c:pt idx="4">
                  <c:v>7.6891575390837534</c:v>
                </c:pt>
                <c:pt idx="5">
                  <c:v>8.0171682154849169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7.3089793968788372</c:v>
                </c:pt>
                <c:pt idx="1">
                  <c:v>7.9003791782791399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5.4553620263912954</c:v>
                </c:pt>
                <c:pt idx="1">
                  <c:v>5.6829612495216546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9.5074559655386999</c:v>
                </c:pt>
                <c:pt idx="1">
                  <c:v>9.5746441966732849</c:v>
                </c:pt>
                <c:pt idx="2">
                  <c:v>9.7985353280454976</c:v>
                </c:pt>
                <c:pt idx="3">
                  <c:v>9.258077757973437</c:v>
                </c:pt>
                <c:pt idx="4">
                  <c:v>9.1925702544264247</c:v>
                </c:pt>
                <c:pt idx="5">
                  <c:v>9.1374386004680339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8.5727152278755376</c:v>
                </c:pt>
                <c:pt idx="1">
                  <c:v>8.4422966671046833</c:v>
                </c:pt>
                <c:pt idx="2">
                  <c:v>8.2116838289841265</c:v>
                </c:pt>
                <c:pt idx="3">
                  <c:v>8.2032480568512245</c:v>
                </c:pt>
                <c:pt idx="4">
                  <c:v>8.3929784121587758</c:v>
                </c:pt>
                <c:pt idx="5">
                  <c:v>8.628279501357456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9.2393544211688106</c:v>
                </c:pt>
                <c:pt idx="1">
                  <c:v>8.9783200583355942</c:v>
                </c:pt>
                <c:pt idx="2">
                  <c:v>8.8677845364831285</c:v>
                </c:pt>
                <c:pt idx="3">
                  <c:v>8.6545359742984402</c:v>
                </c:pt>
                <c:pt idx="4">
                  <c:v>8.853687396663231</c:v>
                </c:pt>
                <c:pt idx="5">
                  <c:v>8.8356420945167642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8.3889327948846866</c:v>
                </c:pt>
                <c:pt idx="1">
                  <c:v>8.4093964225830113</c:v>
                </c:pt>
                <c:pt idx="2">
                  <c:v>8.2916653255365809</c:v>
                </c:pt>
                <c:pt idx="3">
                  <c:v>8.1787395128969571</c:v>
                </c:pt>
                <c:pt idx="4">
                  <c:v>8.3685235526273445</c:v>
                </c:pt>
                <c:pt idx="5">
                  <c:v>8.5914240918059814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8.9995530368680594</c:v>
                </c:pt>
                <c:pt idx="1">
                  <c:v>8.7508661545903248</c:v>
                </c:pt>
                <c:pt idx="2">
                  <c:v>8.7259489633476566</c:v>
                </c:pt>
                <c:pt idx="3">
                  <c:v>8.5656372438680251</c:v>
                </c:pt>
                <c:pt idx="4">
                  <c:v>8.5969008946929115</c:v>
                </c:pt>
                <c:pt idx="5">
                  <c:v>8.620138523674024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9.2247445599288493</c:v>
                </c:pt>
                <c:pt idx="1">
                  <c:v>8.9370626712160934</c:v>
                </c:pt>
                <c:pt idx="2">
                  <c:v>9.1720343989586794</c:v>
                </c:pt>
                <c:pt idx="3">
                  <c:v>8.7795171632562816</c:v>
                </c:pt>
                <c:pt idx="4">
                  <c:v>8.9170730317421523</c:v>
                </c:pt>
                <c:pt idx="5">
                  <c:v>8.9172671815579214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8.8226975252146449</c:v>
                </c:pt>
                <c:pt idx="1">
                  <c:v>8.4558024569248413</c:v>
                </c:pt>
                <c:pt idx="2">
                  <c:v>8.6532381409029853</c:v>
                </c:pt>
                <c:pt idx="3">
                  <c:v>8.3907023897450603</c:v>
                </c:pt>
                <c:pt idx="4">
                  <c:v>8.5777391735341801</c:v>
                </c:pt>
                <c:pt idx="5">
                  <c:v>8.7272202364981446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8.1933030423275905</c:v>
                </c:pt>
                <c:pt idx="1">
                  <c:v>7.4882795164711364</c:v>
                </c:pt>
                <c:pt idx="2">
                  <c:v>7.0277162791555536</c:v>
                </c:pt>
                <c:pt idx="3">
                  <c:v>6.9034383085274484</c:v>
                </c:pt>
                <c:pt idx="4">
                  <c:v>7.1182615131451108</c:v>
                </c:pt>
                <c:pt idx="5">
                  <c:v>7.2515533593347312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8.0295314810026941</c:v>
                </c:pt>
                <c:pt idx="1">
                  <c:v>7.63270476272114</c:v>
                </c:pt>
                <c:pt idx="2">
                  <c:v>7.855753555358489</c:v>
                </c:pt>
                <c:pt idx="3">
                  <c:v>7.4552159408120744</c:v>
                </c:pt>
                <c:pt idx="4">
                  <c:v>7.3371669754769959</c:v>
                </c:pt>
                <c:pt idx="5">
                  <c:v>7.7091842983588368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7.3202327647632828</c:v>
                </c:pt>
                <c:pt idx="1">
                  <c:v>7.0376506458615911</c:v>
                </c:pt>
                <c:pt idx="2">
                  <c:v>7.1113279289264941</c:v>
                </c:pt>
                <c:pt idx="3">
                  <c:v>6.824222737009582</c:v>
                </c:pt>
                <c:pt idx="4">
                  <c:v>7.0479206335785403</c:v>
                </c:pt>
                <c:pt idx="5">
                  <c:v>7.1764346708320934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8.8749265621142719</c:v>
                </c:pt>
                <c:pt idx="1">
                  <c:v>8.7515677694793954</c:v>
                </c:pt>
                <c:pt idx="2">
                  <c:v>8.8077580541275449</c:v>
                </c:pt>
                <c:pt idx="3">
                  <c:v>8.6591180198912578</c:v>
                </c:pt>
                <c:pt idx="4">
                  <c:v>8.6953105771785903</c:v>
                </c:pt>
                <c:pt idx="5">
                  <c:v>8.5822388595088555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8.1199366742906918</c:v>
                </c:pt>
                <c:pt idx="1">
                  <c:v>7.6426165389727947</c:v>
                </c:pt>
                <c:pt idx="2">
                  <c:v>7.8095467335287294</c:v>
                </c:pt>
                <c:pt idx="3">
                  <c:v>7.4515773005989896</c:v>
                </c:pt>
                <c:pt idx="4">
                  <c:v>7.70353207934998</c:v>
                </c:pt>
                <c:pt idx="5">
                  <c:v>7.6672400651980261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9.6799714376718136</c:v>
                </c:pt>
                <c:pt idx="1">
                  <c:v>9.4996367517799349</c:v>
                </c:pt>
                <c:pt idx="2">
                  <c:v>9.6238532368974568</c:v>
                </c:pt>
                <c:pt idx="3">
                  <c:v>9.2238422448846418</c:v>
                </c:pt>
                <c:pt idx="4">
                  <c:v>9.0346109535820123</c:v>
                </c:pt>
                <c:pt idx="5">
                  <c:v>9.2023347124527231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8.8930084495079953</c:v>
                </c:pt>
                <c:pt idx="1">
                  <c:v>8.8445111009666668</c:v>
                </c:pt>
                <c:pt idx="2">
                  <c:v>9.1324537473755196</c:v>
                </c:pt>
                <c:pt idx="3">
                  <c:v>8.5890996263343826</c:v>
                </c:pt>
                <c:pt idx="4">
                  <c:v>8.7127698532738584</c:v>
                </c:pt>
                <c:pt idx="5">
                  <c:v>8.6352358851640414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8.4754162516917226</c:v>
                </c:pt>
                <c:pt idx="1">
                  <c:v>8.2932982613146873</c:v>
                </c:pt>
                <c:pt idx="2">
                  <c:v>8.5831097735235922</c:v>
                </c:pt>
                <c:pt idx="3">
                  <c:v>7.990844166079671</c:v>
                </c:pt>
                <c:pt idx="4">
                  <c:v>8.0947449783235026</c:v>
                </c:pt>
                <c:pt idx="5">
                  <c:v>8.1870025157231865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6.3462230968424622</c:v>
                </c:pt>
                <c:pt idx="1">
                  <c:v>7.6688736019595209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7.152951817319666</c:v>
                </c:pt>
                <c:pt idx="1">
                  <c:v>7.6536964498693116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7.4901711032725178</c:v>
                </c:pt>
                <c:pt idx="1">
                  <c:v>7.0694532158453374</c:v>
                </c:pt>
                <c:pt idx="2">
                  <c:v>6.9668563888941497</c:v>
                </c:pt>
                <c:pt idx="3">
                  <c:v>6.4846366621120533</c:v>
                </c:pt>
                <c:pt idx="4">
                  <c:v>6.5683106445600403</c:v>
                </c:pt>
                <c:pt idx="5">
                  <c:v>6.6992280444961416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8.7816866727988021</c:v>
                </c:pt>
                <c:pt idx="1">
                  <c:v>8.0570717478625848</c:v>
                </c:pt>
                <c:pt idx="2">
                  <c:v>7.8701432959660051</c:v>
                </c:pt>
                <c:pt idx="3">
                  <c:v>8.0242554493429523</c:v>
                </c:pt>
                <c:pt idx="4">
                  <c:v>8.2048758722406188</c:v>
                </c:pt>
                <c:pt idx="5">
                  <c:v>8.0270652819484205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7.4407999248722687</c:v>
                </c:pt>
                <c:pt idx="1">
                  <c:v>6.9873304271811829</c:v>
                </c:pt>
                <c:pt idx="2">
                  <c:v>7.1124128501439774</c:v>
                </c:pt>
                <c:pt idx="3">
                  <c:v>6.4629478146072019</c:v>
                </c:pt>
                <c:pt idx="4">
                  <c:v>6.862165336996191</c:v>
                </c:pt>
                <c:pt idx="5">
                  <c:v>6.8813915981830176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7.297368611719663</c:v>
                </c:pt>
                <c:pt idx="1">
                  <c:v>7.8225014335779779</c:v>
                </c:pt>
                <c:pt idx="2">
                  <c:v>7.856271456889278</c:v>
                </c:pt>
                <c:pt idx="3">
                  <c:v>7.5668715933653532</c:v>
                </c:pt>
                <c:pt idx="4">
                  <c:v>7.7194294375458696</c:v>
                </c:pt>
                <c:pt idx="5">
                  <c:v>7.7917170002231204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9.0821306798183699</c:v>
                </c:pt>
                <c:pt idx="1">
                  <c:v>8.8921100256130785</c:v>
                </c:pt>
                <c:pt idx="2">
                  <c:v>8.9649241208984787</c:v>
                </c:pt>
                <c:pt idx="3">
                  <c:v>9.0071512163180287</c:v>
                </c:pt>
                <c:pt idx="4">
                  <c:v>9.1477420958427391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4.6746881725991294</c:v>
                </c:pt>
                <c:pt idx="1">
                  <c:v>4.3634524056211346</c:v>
                </c:pt>
                <c:pt idx="2">
                  <c:v>4.1580450312919419</c:v>
                </c:pt>
                <c:pt idx="3">
                  <c:v>3.9801270385043641</c:v>
                </c:pt>
                <c:pt idx="4">
                  <c:v>4.0859361221584969</c:v>
                </c:pt>
                <c:pt idx="5">
                  <c:v>4.1175158012880617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6.5394172818412466</c:v>
                </c:pt>
                <c:pt idx="1">
                  <c:v>6.2611230202797454</c:v>
                </c:pt>
                <c:pt idx="2">
                  <c:v>6.613662439535875</c:v>
                </c:pt>
                <c:pt idx="3">
                  <c:v>6.2185831908534421</c:v>
                </c:pt>
                <c:pt idx="4">
                  <c:v>6.2680731840690624</c:v>
                </c:pt>
                <c:pt idx="5">
                  <c:v>6.1372254431026274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7.739196357355099</c:v>
                </c:pt>
                <c:pt idx="1">
                  <c:v>7.5656061539231079</c:v>
                </c:pt>
                <c:pt idx="2">
                  <c:v>7.4198444424104162</c:v>
                </c:pt>
                <c:pt idx="3">
                  <c:v>7.1020793128535944</c:v>
                </c:pt>
                <c:pt idx="4">
                  <c:v>7.4789070306125458</c:v>
                </c:pt>
                <c:pt idx="5">
                  <c:v>7.4114706426401522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8.5488372953694132</c:v>
                </c:pt>
                <c:pt idx="1">
                  <c:v>8.0329901342674397</c:v>
                </c:pt>
                <c:pt idx="2">
                  <c:v>8.0829356477222518</c:v>
                </c:pt>
                <c:pt idx="3">
                  <c:v>7.7100608448547439</c:v>
                </c:pt>
                <c:pt idx="4">
                  <c:v>8.1370570822765345</c:v>
                </c:pt>
                <c:pt idx="5">
                  <c:v>7.4529946672390626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6.941068563539047</c:v>
                </c:pt>
                <c:pt idx="1">
                  <c:v>6.3062323644589489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8.7194309403768138</c:v>
                </c:pt>
                <c:pt idx="1">
                  <c:v>8.8697355569138985</c:v>
                </c:pt>
                <c:pt idx="2">
                  <c:v>8.8974041207384076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9.2806859869354277</c:v>
                </c:pt>
                <c:pt idx="1">
                  <c:v>9.0592333348381686</c:v>
                </c:pt>
                <c:pt idx="2">
                  <c:v>9.1877185977146105</c:v>
                </c:pt>
                <c:pt idx="3">
                  <c:v>8.8632590407146612</c:v>
                </c:pt>
                <c:pt idx="4">
                  <c:v>8.9576623368702553</c:v>
                </c:pt>
                <c:pt idx="5">
                  <c:v>8.9941008326115917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8.2809167589448425</c:v>
                </c:pt>
                <c:pt idx="1">
                  <c:v>8.0407524390700882</c:v>
                </c:pt>
                <c:pt idx="2">
                  <c:v>8.2577272009121181</c:v>
                </c:pt>
                <c:pt idx="3">
                  <c:v>7.6797497771047487</c:v>
                </c:pt>
                <c:pt idx="4">
                  <c:v>7.8016330741135649</c:v>
                </c:pt>
                <c:pt idx="5">
                  <c:v>7.9068852154021867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3582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RXR | East Lancashire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35829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RXR | East Lancashire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RXR | East Lancashire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East Lancashire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11433342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87166183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397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974791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88309845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81620917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6269369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878491536"/>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15027739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99712998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79024804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96014885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East Lancashire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East Lancashire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397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lang="en-GB" sz="1250">
                <a:solidFill>
                  <a:prstClr val="black"/>
                </a:solidFill>
                <a:latin typeface="Arial"/>
              </a:rPr>
              <a:t> </a:t>
            </a:r>
            <a:r>
              <a:rPr lang="en-GB" sz="1250" b="0" noProof="0">
                <a:solidFill>
                  <a:prstClr val="black"/>
                </a:solidFill>
                <a:latin typeface="Arial"/>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Next steps: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knowing what would happen next with their care before they left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6932352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985409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85661301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6860900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92096300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16771610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72102795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8594874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366242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274717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30037712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6397339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21825305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36292774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23476247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82045454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90335879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2694972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53309099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2921486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6602014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611655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94483123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1214593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32092167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659070036"/>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7650838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47017701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09408986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9818763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1801455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040662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24504231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7569743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48710005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26646007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62815347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000867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4113851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311045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72427048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9580869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87919842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4890389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82394510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51508988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1256841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8668553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663981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8657145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9449955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37236235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80718295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85757645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7626394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3606514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28785011"/>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3163609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0734247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50688647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2742756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559721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472079764"/>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0999121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52267981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299371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16551933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08661338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697380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63611016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7552053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53573513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0487489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638020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64668506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5275446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50798718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20251869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25246143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6868391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736688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61938269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1142925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0473618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64723685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23125039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5039319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64423924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5176636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8782917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91974470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0456657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20768544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5823839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58498067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21880430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2435322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15083767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9778591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219001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41870495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367024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6709910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1060962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0205519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333028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82772585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32496948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77955354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4218837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260558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45834410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271190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73490885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89865456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818944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6465750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3422489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6203572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49985317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9024538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9158953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0242637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1181624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9100729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7129079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8109927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6196877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41442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4882140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957825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4954887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433257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8252565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7063931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9465523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802409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7299437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7264182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0104119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170436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5052920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5747651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9065615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050303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5409646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1701396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3615404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2033116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2642572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0453466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7364994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7483022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59611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2703649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8844240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41326495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6130812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4320155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6530502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361944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6952268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7168619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3697559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2510349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4997960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7508942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9717126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67307006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49185540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74853920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4472872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87521087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5212000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2156901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22460938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63197605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130551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1146722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5770036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569167103"/>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1865407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1636247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7977939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17540715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6602784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4074916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0720987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7585133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33951205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91883701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68995794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60461238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3260636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4940252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680546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9450011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660175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6415833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653740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2204133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825292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9439017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519396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1590834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02139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3094003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500513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2351615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06651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12874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436627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65022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53074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068640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010005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0348893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562987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380901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10298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5736025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163555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21002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1599541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81775147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84843340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5648906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201704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974785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855880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4845624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055348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750200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47411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22430842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643973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26176006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8178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505166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364778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5564143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75928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951333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004041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140808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8405984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1826643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867551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5176001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571765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8127108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88118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724543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603188763"/>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16322</Words>
  <Application>Microsoft Office PowerPoint</Application>
  <PresentationFormat>Widescreen</PresentationFormat>
  <Paragraphs>2135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East Lancashire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2026-09-03T13:53:25Z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